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5" r:id="rId6"/>
    <p:sldId id="270" r:id="rId7"/>
    <p:sldId id="276" r:id="rId8"/>
    <p:sldId id="277" r:id="rId9"/>
    <p:sldId id="267" r:id="rId10"/>
    <p:sldId id="269" r:id="rId11"/>
    <p:sldId id="283" r:id="rId12"/>
    <p:sldId id="271" r:id="rId13"/>
    <p:sldId id="280" r:id="rId14"/>
    <p:sldId id="281" r:id="rId15"/>
    <p:sldId id="282" r:id="rId16"/>
    <p:sldId id="275" r:id="rId17"/>
    <p:sldId id="284" r:id="rId18"/>
    <p:sldId id="285" r:id="rId19"/>
    <p:sldId id="286" r:id="rId20"/>
    <p:sldId id="279" r:id="rId21"/>
    <p:sldId id="273" r:id="rId22"/>
    <p:sldId id="287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05" autoAdjust="0"/>
    <p:restoredTop sz="94660"/>
  </p:normalViewPr>
  <p:slideViewPr>
    <p:cSldViewPr>
      <p:cViewPr varScale="1">
        <p:scale>
          <a:sx n="62" d="100"/>
          <a:sy n="62" d="100"/>
        </p:scale>
        <p:origin x="42" y="2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Costo Elemento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2"/>
                <c:pt idx="0">
                  <c:v>Rubber Ducky</c:v>
                </c:pt>
                <c:pt idx="1">
                  <c:v>DigiSpark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28655</c:v>
                </c:pt>
                <c:pt idx="1">
                  <c:v>2200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FF-4C9B-B473-D8990D1B3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0397807"/>
        <c:axId val="1040401551"/>
      </c:barChart>
      <c:catAx>
        <c:axId val="104039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40401551"/>
        <c:crosses val="autoZero"/>
        <c:auto val="1"/>
        <c:lblAlgn val="ctr"/>
        <c:lblOffset val="100"/>
        <c:noMultiLvlLbl val="0"/>
      </c:catAx>
      <c:valAx>
        <c:axId val="1040401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4039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DFC934-89BB-4B82-AF44-EB7637630AD1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B7078317-F98D-4DA7-A4B8-DF439B35A68C}">
      <dgm:prSet phldrT="[Texto]"/>
      <dgm:spPr/>
      <dgm:t>
        <a:bodyPr/>
        <a:lstStyle/>
        <a:p>
          <a:r>
            <a:rPr lang="es-ES" dirty="0" smtClean="0"/>
            <a:t>11</a:t>
          </a:r>
          <a:endParaRPr lang="es-ES" dirty="0"/>
        </a:p>
      </dgm:t>
    </dgm:pt>
    <dgm:pt modelId="{9EB643AD-F61F-4216-89CF-6A4B951A7B54}" type="parTrans" cxnId="{753AD04E-1852-4A78-B639-3D61580F427D}">
      <dgm:prSet/>
      <dgm:spPr/>
      <dgm:t>
        <a:bodyPr/>
        <a:lstStyle/>
        <a:p>
          <a:endParaRPr lang="es-ES"/>
        </a:p>
      </dgm:t>
    </dgm:pt>
    <dgm:pt modelId="{24EC66FE-13BD-420B-887A-D5B623D7ED0B}" type="sibTrans" cxnId="{753AD04E-1852-4A78-B639-3D61580F427D}">
      <dgm:prSet/>
      <dgm:spPr/>
      <dgm:t>
        <a:bodyPr/>
        <a:lstStyle/>
        <a:p>
          <a:endParaRPr lang="es-ES"/>
        </a:p>
      </dgm:t>
    </dgm:pt>
    <dgm:pt modelId="{1988B96A-E097-4B24-8A0E-6EC7A40A84CC}">
      <dgm:prSet phldrT="[Texto]"/>
      <dgm:spPr/>
      <dgm:t>
        <a:bodyPr/>
        <a:lstStyle/>
        <a:p>
          <a:r>
            <a:rPr lang="es-ES" dirty="0" smtClean="0"/>
            <a:t>SOPAIPILLA</a:t>
          </a:r>
          <a:endParaRPr lang="es-ES" dirty="0"/>
        </a:p>
      </dgm:t>
    </dgm:pt>
    <dgm:pt modelId="{60C767A6-0A23-4BAB-B3CB-0EEB598976C0}" type="parTrans" cxnId="{FB4A7432-559B-488D-B74B-15416761AEEF}">
      <dgm:prSet/>
      <dgm:spPr/>
      <dgm:t>
        <a:bodyPr/>
        <a:lstStyle/>
        <a:p>
          <a:endParaRPr lang="es-ES"/>
        </a:p>
      </dgm:t>
    </dgm:pt>
    <dgm:pt modelId="{A08D5E1D-5ADF-4D89-827D-CB4B693DA901}" type="sibTrans" cxnId="{FB4A7432-559B-488D-B74B-15416761AEEF}">
      <dgm:prSet/>
      <dgm:spPr/>
      <dgm:t>
        <a:bodyPr/>
        <a:lstStyle/>
        <a:p>
          <a:endParaRPr lang="es-ES"/>
        </a:p>
      </dgm:t>
    </dgm:pt>
    <dgm:pt modelId="{8E79DAA4-A87C-425F-8AE1-0D16963B9516}">
      <dgm:prSet phldrT="[Texto]"/>
      <dgm:spPr/>
      <dgm:t>
        <a:bodyPr/>
        <a:lstStyle/>
        <a:p>
          <a:r>
            <a:rPr lang="es-ES" dirty="0" smtClean="0"/>
            <a:t>$2.200</a:t>
          </a:r>
        </a:p>
      </dgm:t>
    </dgm:pt>
    <dgm:pt modelId="{A20933D2-2656-4F2A-92FD-72CF9A3AB25C}" type="parTrans" cxnId="{B8339DF5-1FF6-4076-9B11-1C867CA19437}">
      <dgm:prSet/>
      <dgm:spPr/>
      <dgm:t>
        <a:bodyPr/>
        <a:lstStyle/>
        <a:p>
          <a:endParaRPr lang="es-ES"/>
        </a:p>
      </dgm:t>
    </dgm:pt>
    <dgm:pt modelId="{8BC640A1-CA48-4290-B05E-BE960FE70C9D}" type="sibTrans" cxnId="{B8339DF5-1FF6-4076-9B11-1C867CA19437}">
      <dgm:prSet/>
      <dgm:spPr/>
      <dgm:t>
        <a:bodyPr/>
        <a:lstStyle/>
        <a:p>
          <a:endParaRPr lang="es-ES"/>
        </a:p>
      </dgm:t>
    </dgm:pt>
    <dgm:pt modelId="{224CEC10-0D51-404D-AB7B-0BA20577B644}" type="pres">
      <dgm:prSet presAssocID="{49DFC934-89BB-4B82-AF44-EB7637630AD1}" presName="linearFlow" presStyleCnt="0">
        <dgm:presLayoutVars>
          <dgm:dir/>
          <dgm:resizeHandles val="exact"/>
        </dgm:presLayoutVars>
      </dgm:prSet>
      <dgm:spPr/>
    </dgm:pt>
    <dgm:pt modelId="{CDD27359-BFAA-43B1-BE7C-20074219A387}" type="pres">
      <dgm:prSet presAssocID="{B7078317-F98D-4DA7-A4B8-DF439B35A68C}" presName="node" presStyleLbl="node1" presStyleIdx="0" presStyleCnt="3" custLinFactNeighborX="-66361" custLinFactNeighborY="520">
        <dgm:presLayoutVars>
          <dgm:bulletEnabled val="1"/>
        </dgm:presLayoutVars>
      </dgm:prSet>
      <dgm:spPr/>
    </dgm:pt>
    <dgm:pt modelId="{84694068-0C8C-4A02-BED6-92B19C40AF45}" type="pres">
      <dgm:prSet presAssocID="{24EC66FE-13BD-420B-887A-D5B623D7ED0B}" presName="spacerL" presStyleCnt="0"/>
      <dgm:spPr/>
    </dgm:pt>
    <dgm:pt modelId="{36DD9E91-0A19-40FF-A329-ADED2E478333}" type="pres">
      <dgm:prSet presAssocID="{24EC66FE-13BD-420B-887A-D5B623D7ED0B}" presName="sibTrans" presStyleLbl="sibTrans2D1" presStyleIdx="0" presStyleCnt="2" custAng="2765975"/>
      <dgm:spPr/>
    </dgm:pt>
    <dgm:pt modelId="{5A6063B1-645F-4906-A0BE-7CA70B1E6C07}" type="pres">
      <dgm:prSet presAssocID="{24EC66FE-13BD-420B-887A-D5B623D7ED0B}" presName="spacerR" presStyleCnt="0"/>
      <dgm:spPr/>
    </dgm:pt>
    <dgm:pt modelId="{364D7505-73EE-42AB-8CA2-8A2E858D38A4}" type="pres">
      <dgm:prSet presAssocID="{1988B96A-E097-4B24-8A0E-6EC7A40A84C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AD0CB5-2FDB-419C-B7EA-DFBF1A6FAF70}" type="pres">
      <dgm:prSet presAssocID="{A08D5E1D-5ADF-4D89-827D-CB4B693DA901}" presName="spacerL" presStyleCnt="0"/>
      <dgm:spPr/>
    </dgm:pt>
    <dgm:pt modelId="{694CE087-34CE-4222-944F-B49279B17A8C}" type="pres">
      <dgm:prSet presAssocID="{A08D5E1D-5ADF-4D89-827D-CB4B693DA901}" presName="sibTrans" presStyleLbl="sibTrans2D1" presStyleIdx="1" presStyleCnt="2"/>
      <dgm:spPr/>
    </dgm:pt>
    <dgm:pt modelId="{96046CE8-7A74-4351-91AA-5EFE247F3CD2}" type="pres">
      <dgm:prSet presAssocID="{A08D5E1D-5ADF-4D89-827D-CB4B693DA901}" presName="spacerR" presStyleCnt="0"/>
      <dgm:spPr/>
    </dgm:pt>
    <dgm:pt modelId="{EDCBBB29-60BA-419B-8568-0281508B3BB7}" type="pres">
      <dgm:prSet presAssocID="{8E79DAA4-A87C-425F-8AE1-0D16963B95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AA67458-094F-4A98-8C6E-F9B59C06E898}" type="presOf" srcId="{24EC66FE-13BD-420B-887A-D5B623D7ED0B}" destId="{36DD9E91-0A19-40FF-A329-ADED2E478333}" srcOrd="0" destOrd="0" presId="urn:microsoft.com/office/officeart/2005/8/layout/equation1"/>
    <dgm:cxn modelId="{6E465D7A-C4B5-403D-8614-935B58B084A2}" type="presOf" srcId="{1988B96A-E097-4B24-8A0E-6EC7A40A84CC}" destId="{364D7505-73EE-42AB-8CA2-8A2E858D38A4}" srcOrd="0" destOrd="0" presId="urn:microsoft.com/office/officeart/2005/8/layout/equation1"/>
    <dgm:cxn modelId="{E072B0A5-81A8-41E7-97A7-7AC7AD75ACF7}" type="presOf" srcId="{8E79DAA4-A87C-425F-8AE1-0D16963B9516}" destId="{EDCBBB29-60BA-419B-8568-0281508B3BB7}" srcOrd="0" destOrd="0" presId="urn:microsoft.com/office/officeart/2005/8/layout/equation1"/>
    <dgm:cxn modelId="{F53BD97A-66A3-4097-8AE2-B85DBC9172FF}" type="presOf" srcId="{A08D5E1D-5ADF-4D89-827D-CB4B693DA901}" destId="{694CE087-34CE-4222-944F-B49279B17A8C}" srcOrd="0" destOrd="0" presId="urn:microsoft.com/office/officeart/2005/8/layout/equation1"/>
    <dgm:cxn modelId="{EB885E5C-48A0-4C2A-85F1-B6A7CCF54A4B}" type="presOf" srcId="{49DFC934-89BB-4B82-AF44-EB7637630AD1}" destId="{224CEC10-0D51-404D-AB7B-0BA20577B644}" srcOrd="0" destOrd="0" presId="urn:microsoft.com/office/officeart/2005/8/layout/equation1"/>
    <dgm:cxn modelId="{540608B4-9A6A-4109-9782-1F97110001A6}" type="presOf" srcId="{B7078317-F98D-4DA7-A4B8-DF439B35A68C}" destId="{CDD27359-BFAA-43B1-BE7C-20074219A387}" srcOrd="0" destOrd="0" presId="urn:microsoft.com/office/officeart/2005/8/layout/equation1"/>
    <dgm:cxn modelId="{753AD04E-1852-4A78-B639-3D61580F427D}" srcId="{49DFC934-89BB-4B82-AF44-EB7637630AD1}" destId="{B7078317-F98D-4DA7-A4B8-DF439B35A68C}" srcOrd="0" destOrd="0" parTransId="{9EB643AD-F61F-4216-89CF-6A4B951A7B54}" sibTransId="{24EC66FE-13BD-420B-887A-D5B623D7ED0B}"/>
    <dgm:cxn modelId="{B8339DF5-1FF6-4076-9B11-1C867CA19437}" srcId="{49DFC934-89BB-4B82-AF44-EB7637630AD1}" destId="{8E79DAA4-A87C-425F-8AE1-0D16963B9516}" srcOrd="2" destOrd="0" parTransId="{A20933D2-2656-4F2A-92FD-72CF9A3AB25C}" sibTransId="{8BC640A1-CA48-4290-B05E-BE960FE70C9D}"/>
    <dgm:cxn modelId="{FB4A7432-559B-488D-B74B-15416761AEEF}" srcId="{49DFC934-89BB-4B82-AF44-EB7637630AD1}" destId="{1988B96A-E097-4B24-8A0E-6EC7A40A84CC}" srcOrd="1" destOrd="0" parTransId="{60C767A6-0A23-4BAB-B3CB-0EEB598976C0}" sibTransId="{A08D5E1D-5ADF-4D89-827D-CB4B693DA901}"/>
    <dgm:cxn modelId="{5475696C-4D98-4F4E-B78A-7D81F180236A}" type="presParOf" srcId="{224CEC10-0D51-404D-AB7B-0BA20577B644}" destId="{CDD27359-BFAA-43B1-BE7C-20074219A387}" srcOrd="0" destOrd="0" presId="urn:microsoft.com/office/officeart/2005/8/layout/equation1"/>
    <dgm:cxn modelId="{18A15471-5493-4DB8-A77E-77D2BEC05A4E}" type="presParOf" srcId="{224CEC10-0D51-404D-AB7B-0BA20577B644}" destId="{84694068-0C8C-4A02-BED6-92B19C40AF45}" srcOrd="1" destOrd="0" presId="urn:microsoft.com/office/officeart/2005/8/layout/equation1"/>
    <dgm:cxn modelId="{CF78D2E9-FFC0-4D18-9EB3-1A96567F6E69}" type="presParOf" srcId="{224CEC10-0D51-404D-AB7B-0BA20577B644}" destId="{36DD9E91-0A19-40FF-A329-ADED2E478333}" srcOrd="2" destOrd="0" presId="urn:microsoft.com/office/officeart/2005/8/layout/equation1"/>
    <dgm:cxn modelId="{DA45D698-B28F-4B72-ABB7-CC8BEE0A787C}" type="presParOf" srcId="{224CEC10-0D51-404D-AB7B-0BA20577B644}" destId="{5A6063B1-645F-4906-A0BE-7CA70B1E6C07}" srcOrd="3" destOrd="0" presId="urn:microsoft.com/office/officeart/2005/8/layout/equation1"/>
    <dgm:cxn modelId="{7523FCDA-866B-48E5-A069-8913347369B8}" type="presParOf" srcId="{224CEC10-0D51-404D-AB7B-0BA20577B644}" destId="{364D7505-73EE-42AB-8CA2-8A2E858D38A4}" srcOrd="4" destOrd="0" presId="urn:microsoft.com/office/officeart/2005/8/layout/equation1"/>
    <dgm:cxn modelId="{A499C117-8D2A-4F4E-82EA-8C0F131944F6}" type="presParOf" srcId="{224CEC10-0D51-404D-AB7B-0BA20577B644}" destId="{21AD0CB5-2FDB-419C-B7EA-DFBF1A6FAF70}" srcOrd="5" destOrd="0" presId="urn:microsoft.com/office/officeart/2005/8/layout/equation1"/>
    <dgm:cxn modelId="{28FB0880-D1CA-4E18-8A94-F8613539AFCA}" type="presParOf" srcId="{224CEC10-0D51-404D-AB7B-0BA20577B644}" destId="{694CE087-34CE-4222-944F-B49279B17A8C}" srcOrd="6" destOrd="0" presId="urn:microsoft.com/office/officeart/2005/8/layout/equation1"/>
    <dgm:cxn modelId="{7A8B0EA3-50FA-4700-9896-0DB22815CF99}" type="presParOf" srcId="{224CEC10-0D51-404D-AB7B-0BA20577B644}" destId="{96046CE8-7A74-4351-91AA-5EFE247F3CD2}" srcOrd="7" destOrd="0" presId="urn:microsoft.com/office/officeart/2005/8/layout/equation1"/>
    <dgm:cxn modelId="{65CECED7-873B-46F3-8BB9-7B2961DFF5C9}" type="presParOf" srcId="{224CEC10-0D51-404D-AB7B-0BA20577B644}" destId="{EDCBBB29-60BA-419B-8568-0281508B3BB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/>
      <dgm:spPr/>
      <dgm:t>
        <a:bodyPr rtlCol="0"/>
        <a:lstStyle/>
        <a:p>
          <a:pPr rtl="0"/>
          <a:r>
            <a:rPr lang="es-ES" noProof="0" dirty="0" err="1" smtClean="0"/>
            <a:t>Rubber</a:t>
          </a:r>
          <a:r>
            <a:rPr lang="es-ES" noProof="0" dirty="0" smtClean="0"/>
            <a:t> </a:t>
          </a:r>
          <a:r>
            <a:rPr lang="es-ES" noProof="0" dirty="0" err="1" smtClean="0"/>
            <a:t>Ducky</a:t>
          </a:r>
          <a:endParaRPr lang="es-ES" noProof="0" dirty="0"/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/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/>
        </a:p>
      </dgm:t>
    </dgm:pt>
    <dgm:pt modelId="{41E3B52E-71B8-4BD0-B1ED-D051FFB12506}">
      <dgm:prSet phldrT="[Text]"/>
      <dgm:spPr/>
      <dgm:t>
        <a:bodyPr rtlCol="0"/>
        <a:lstStyle/>
        <a:p>
          <a:pPr rtl="0"/>
          <a:r>
            <a:rPr lang="es-ES" noProof="0" dirty="0" err="1" smtClean="0"/>
            <a:t>DigiSpark</a:t>
          </a:r>
          <a:endParaRPr lang="es-ES" noProof="0" dirty="0"/>
        </a:p>
      </dgm:t>
    </dgm:pt>
    <dgm:pt modelId="{DA206B73-34B1-48E4-A513-9978853BF217}" type="parTrans" cxnId="{0F0D3551-AF94-422C-87FE-80E4E27CB025}">
      <dgm:prSet/>
      <dgm:spPr/>
      <dgm:t>
        <a:bodyPr rtlCol="0"/>
        <a:lstStyle/>
        <a:p>
          <a:pPr rtl="0"/>
          <a:endParaRPr lang="en-US"/>
        </a:p>
      </dgm:t>
    </dgm:pt>
    <dgm:pt modelId="{2436D701-8B79-4C2B-92A4-52BC1BA24775}" type="sibTrans" cxnId="{0F0D3551-AF94-422C-87FE-80E4E27CB025}">
      <dgm:prSet/>
      <dgm:spPr/>
      <dgm:t>
        <a:bodyPr rtlCol="0"/>
        <a:lstStyle/>
        <a:p>
          <a:pPr rtl="0"/>
          <a:endParaRPr lang="en-US"/>
        </a:p>
      </dgm:t>
    </dgm:pt>
    <dgm:pt modelId="{CD410504-9F7F-47AE-B46E-CE985680360F}">
      <dgm:prSet phldrT="[Text]"/>
      <dgm:spPr/>
      <dgm:t>
        <a:bodyPr rtlCol="0"/>
        <a:lstStyle/>
        <a:p>
          <a:pPr rtl="0"/>
          <a:r>
            <a:rPr lang="es-ES" noProof="0" dirty="0" smtClean="0"/>
            <a:t>60 MHz 32-bit CPU</a:t>
          </a:r>
          <a:endParaRPr lang="es-ES" noProof="0" dirty="0"/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/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/>
        </a:p>
      </dgm:t>
    </dgm:pt>
    <dgm:pt modelId="{C4FF5CFA-9CEF-4C34-984A-CC28F232798F}">
      <dgm:prSet phldrT="[Text]"/>
      <dgm:spPr/>
      <dgm:t>
        <a:bodyPr rtlCol="0"/>
        <a:lstStyle/>
        <a:p>
          <a:pPr rtl="0"/>
          <a:r>
            <a:rPr lang="es-ES" noProof="0" dirty="0" smtClean="0"/>
            <a:t>Micro SD</a:t>
          </a:r>
          <a:endParaRPr lang="es-ES" noProof="0" dirty="0"/>
        </a:p>
      </dgm:t>
    </dgm:pt>
    <dgm:pt modelId="{92813948-C227-4EB2-8530-43003E3CB375}" type="parTrans" cxnId="{710659EC-6706-425F-81BB-5F1E070F7D4D}">
      <dgm:prSet/>
      <dgm:spPr/>
      <dgm:t>
        <a:bodyPr rtlCol="0"/>
        <a:lstStyle/>
        <a:p>
          <a:pPr rtl="0"/>
          <a:endParaRPr lang="en-US"/>
        </a:p>
      </dgm:t>
    </dgm:pt>
    <dgm:pt modelId="{B551F8FA-E415-4EE1-BA68-D13E7D2E980B}" type="sibTrans" cxnId="{710659EC-6706-425F-81BB-5F1E070F7D4D}">
      <dgm:prSet/>
      <dgm:spPr/>
      <dgm:t>
        <a:bodyPr rtlCol="0"/>
        <a:lstStyle/>
        <a:p>
          <a:pPr rtl="0"/>
          <a:endParaRPr lang="en-US"/>
        </a:p>
      </dgm:t>
    </dgm:pt>
    <dgm:pt modelId="{5CBEC7DD-A25D-4956-9A65-6EA385F6FCB5}">
      <dgm:prSet phldrT="[Text]"/>
      <dgm:spPr/>
      <dgm:t>
        <a:bodyPr rtlCol="0"/>
        <a:lstStyle/>
        <a:p>
          <a:pPr rtl="0"/>
          <a:r>
            <a:rPr lang="es-ES" noProof="0" dirty="0" smtClean="0"/>
            <a:t>20 MHz Microcontrolador ATtiny85 8bit </a:t>
          </a:r>
          <a:endParaRPr lang="es-ES" noProof="0" dirty="0"/>
        </a:p>
      </dgm:t>
    </dgm:pt>
    <dgm:pt modelId="{F342D04F-4D11-41CC-AB66-36041A902B44}" type="parTrans" cxnId="{0687A885-2354-4E9E-B313-4269283F0057}">
      <dgm:prSet/>
      <dgm:spPr/>
      <dgm:t>
        <a:bodyPr rtlCol="0"/>
        <a:lstStyle/>
        <a:p>
          <a:pPr rtl="0"/>
          <a:endParaRPr lang="en-US"/>
        </a:p>
      </dgm:t>
    </dgm:pt>
    <dgm:pt modelId="{BD0F67B1-39E4-45ED-9534-FB8F89E8EEF6}" type="sibTrans" cxnId="{0687A885-2354-4E9E-B313-4269283F0057}">
      <dgm:prSet/>
      <dgm:spPr/>
      <dgm:t>
        <a:bodyPr rtlCol="0"/>
        <a:lstStyle/>
        <a:p>
          <a:pPr rtl="0"/>
          <a:endParaRPr lang="en-US"/>
        </a:p>
      </dgm:t>
    </dgm:pt>
    <dgm:pt modelId="{F7CED298-1605-4B60-9FC8-0A4C25C5AA00}">
      <dgm:prSet phldrT="[Text]"/>
      <dgm:spPr/>
      <dgm:t>
        <a:bodyPr rtlCol="0"/>
        <a:lstStyle/>
        <a:p>
          <a:pPr rtl="0"/>
          <a:r>
            <a:rPr lang="es-ES" noProof="0" dirty="0" smtClean="0"/>
            <a:t>Botón Replay</a:t>
          </a:r>
          <a:endParaRPr lang="es-ES" noProof="0" dirty="0"/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/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/>
        </a:p>
      </dgm:t>
    </dgm:pt>
    <dgm:pt modelId="{87D09C77-9C5B-45C2-ACC9-ACEA66F18198}">
      <dgm:prSet phldrT="[Text]"/>
      <dgm:spPr/>
      <dgm:t>
        <a:bodyPr rtlCol="0"/>
        <a:lstStyle/>
        <a:p>
          <a:pPr rtl="0"/>
          <a:r>
            <a:rPr lang="es-ES" noProof="0" dirty="0" smtClean="0"/>
            <a:t>GPIO y DFU</a:t>
          </a:r>
          <a:endParaRPr lang="es-ES" noProof="0" dirty="0"/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/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/>
        </a:p>
      </dgm:t>
    </dgm:pt>
    <dgm:pt modelId="{C97D7E55-774C-4F14-AAD3-A4CFFE0D655F}">
      <dgm:prSet/>
      <dgm:spPr/>
      <dgm:t>
        <a:bodyPr/>
        <a:lstStyle/>
        <a:p>
          <a:r>
            <a:rPr lang="es-ES" noProof="0" dirty="0" smtClean="0"/>
            <a:t>512-Byte SRAM</a:t>
          </a:r>
        </a:p>
      </dgm:t>
    </dgm:pt>
    <dgm:pt modelId="{B6343AEC-A02D-4786-9A48-14438F03D15A}" type="parTrans" cxnId="{7008E6AC-BEE7-4F2C-B4A0-F0F8C69D8EB2}">
      <dgm:prSet/>
      <dgm:spPr/>
      <dgm:t>
        <a:bodyPr/>
        <a:lstStyle/>
        <a:p>
          <a:endParaRPr lang="es-ES"/>
        </a:p>
      </dgm:t>
    </dgm:pt>
    <dgm:pt modelId="{41215DCA-C1EF-418C-B31E-5DF985BFEA47}" type="sibTrans" cxnId="{7008E6AC-BEE7-4F2C-B4A0-F0F8C69D8EB2}">
      <dgm:prSet/>
      <dgm:spPr/>
      <dgm:t>
        <a:bodyPr/>
        <a:lstStyle/>
        <a:p>
          <a:endParaRPr lang="es-ES"/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2"/>
      <dgm:spPr/>
      <dgm:t>
        <a:bodyPr rtlCol="0"/>
        <a:lstStyle/>
        <a:p>
          <a:pPr rtl="0"/>
          <a:endParaRPr 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6"/>
      <dgm:spPr/>
      <dgm:t>
        <a:bodyPr rtlCol="0"/>
        <a:lstStyle/>
        <a:p>
          <a:pPr rtl="0"/>
          <a:endParaRPr 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6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6"/>
      <dgm:spPr/>
      <dgm:t>
        <a:bodyPr rtlCol="0"/>
        <a:lstStyle/>
        <a:p>
          <a:pPr rtl="0"/>
          <a:endParaRPr lang="en-US"/>
        </a:p>
      </dgm:t>
    </dgm:pt>
    <dgm:pt modelId="{459BBFF8-CE50-41AE-9B5E-F6026BBE4F45}" type="pres">
      <dgm:prSet presAssocID="{C4FF5CFA-9CEF-4C34-984A-CC28F232798F}" presName="child" presStyleLbl="alignAccFollowNode1" presStyleIdx="1" presStyleCnt="6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A65C4264-24F4-4122-844B-F5E582EC0111}" type="pres">
      <dgm:prSet presAssocID="{B551F8FA-E415-4EE1-BA68-D13E7D2E980B}" presName="sibTrans" presStyleLbl="sibTrans2D1" presStyleIdx="2" presStyleCnt="6"/>
      <dgm:spPr/>
      <dgm:t>
        <a:bodyPr rtlCol="0"/>
        <a:lstStyle/>
        <a:p>
          <a:pPr rtl="0"/>
          <a:endParaRPr lang="en-US"/>
        </a:p>
      </dgm:t>
    </dgm:pt>
    <dgm:pt modelId="{9A5E1799-26FB-4959-97AA-0FCC22761318}" type="pres">
      <dgm:prSet presAssocID="{F7CED298-1605-4B60-9FC8-0A4C25C5AA00}" presName="child" presStyleLbl="alignAccFollowNode1" presStyleIdx="2" presStyleCnt="6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3FBD4BD3-B74D-4AAB-9295-AE19DCC50691}" type="pres">
      <dgm:prSet presAssocID="{1009FF03-5F93-449C-AF20-55447EEE50AB}" presName="sibTrans" presStyleLbl="sibTrans2D1" presStyleIdx="3" presStyleCnt="6"/>
      <dgm:spPr/>
      <dgm:t>
        <a:bodyPr rtlCol="0"/>
        <a:lstStyle/>
        <a:p>
          <a:pPr rtl="0"/>
          <a:endParaRPr lang="en-US"/>
        </a:p>
      </dgm:t>
    </dgm:pt>
    <dgm:pt modelId="{8C46515F-5745-4BFE-8634-C34D77574BE3}" type="pres">
      <dgm:prSet presAssocID="{87D09C77-9C5B-45C2-ACC9-ACEA66F18198}" presName="child" presStyleLbl="alignAccFollowNode1" presStyleIdx="3" presStyleCnt="6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8F2F3A22-7A2A-4EE4-9C5B-70F6E89B9064}" type="pres">
      <dgm:prSet presAssocID="{516A4DDC-76BD-494E-B503-625555CCBC4A}" presName="hSp" presStyleCnt="0"/>
      <dgm:spPr/>
    </dgm:pt>
    <dgm:pt modelId="{734C3A16-72FA-42CA-BF15-F44513245016}" type="pres">
      <dgm:prSet presAssocID="{41E3B52E-71B8-4BD0-B1ED-D051FFB12506}" presName="vertFlow" presStyleCnt="0"/>
      <dgm:spPr/>
    </dgm:pt>
    <dgm:pt modelId="{09ADE9CE-20B7-4A4E-BED6-D56E4ED1D855}" type="pres">
      <dgm:prSet presAssocID="{41E3B52E-71B8-4BD0-B1ED-D051FFB12506}" presName="header" presStyleLbl="node1" presStyleIdx="1" presStyleCnt="2"/>
      <dgm:spPr/>
      <dgm:t>
        <a:bodyPr rtlCol="0"/>
        <a:lstStyle/>
        <a:p>
          <a:pPr rtl="0"/>
          <a:endParaRPr lang="en-US"/>
        </a:p>
      </dgm:t>
    </dgm:pt>
    <dgm:pt modelId="{C8CE6287-76AA-46C4-B478-0F9183DE6118}" type="pres">
      <dgm:prSet presAssocID="{F342D04F-4D11-41CC-AB66-36041A902B44}" presName="parTrans" presStyleLbl="sibTrans2D1" presStyleIdx="4" presStyleCnt="6"/>
      <dgm:spPr/>
      <dgm:t>
        <a:bodyPr rtlCol="0"/>
        <a:lstStyle/>
        <a:p>
          <a:pPr rtl="0"/>
          <a:endParaRPr lang="en-US"/>
        </a:p>
      </dgm:t>
    </dgm:pt>
    <dgm:pt modelId="{F7AA6D3E-BCE0-4C06-B101-080DA85DCB01}" type="pres">
      <dgm:prSet presAssocID="{5CBEC7DD-A25D-4956-9A65-6EA385F6FCB5}" presName="child" presStyleLbl="alignAccFollowNode1" presStyleIdx="4" presStyleCnt="6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DA5CBC7-AA05-481A-A03A-3964C1BBBB5A}" type="pres">
      <dgm:prSet presAssocID="{BD0F67B1-39E4-45ED-9534-FB8F89E8EEF6}" presName="sibTrans" presStyleLbl="sibTrans2D1" presStyleIdx="5" presStyleCnt="6"/>
      <dgm:spPr/>
      <dgm:t>
        <a:bodyPr rtlCol="0"/>
        <a:lstStyle/>
        <a:p>
          <a:pPr rtl="0"/>
          <a:endParaRPr lang="en-US"/>
        </a:p>
      </dgm:t>
    </dgm:pt>
    <dgm:pt modelId="{9D835CE3-B935-4626-8301-A57CA66E2CB1}" type="pres">
      <dgm:prSet presAssocID="{C97D7E55-774C-4F14-AAD3-A4CFFE0D655F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F0586601-9ACD-4FBD-BD5A-48D73FF14301}" type="presOf" srcId="{516A4DDC-76BD-494E-B503-625555CCBC4A}" destId="{9BBCF6CE-E750-48B6-B333-305BBB100737}" srcOrd="0" destOrd="0" presId="urn:microsoft.com/office/officeart/2005/8/layout/lProcess1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40E743FD-4072-4389-94B0-B65E89259C6B}" type="presOf" srcId="{5CBEC7DD-A25D-4956-9A65-6EA385F6FCB5}" destId="{F7AA6D3E-BCE0-4C06-B101-080DA85DCB01}" srcOrd="0" destOrd="0" presId="urn:microsoft.com/office/officeart/2005/8/layout/lProcess1"/>
    <dgm:cxn modelId="{73058351-9FAC-4F4F-A5FB-FC365EDF9D02}" type="presOf" srcId="{C53CC6D8-DEFC-45FD-8207-E1ECCC27EA85}" destId="{22D8E0AF-322E-4A8E-BC3C-6E9E9A51F58F}" srcOrd="0" destOrd="0" presId="urn:microsoft.com/office/officeart/2005/8/layout/lProcess1"/>
    <dgm:cxn modelId="{542EFA5A-B279-4120-B9BA-FE4ABDE4AFDD}" srcId="{516A4DDC-76BD-494E-B503-625555CCBC4A}" destId="{87D09C77-9C5B-45C2-ACC9-ACEA66F18198}" srcOrd="3" destOrd="0" parTransId="{A7A65ADC-DB8A-4F76-8458-BC8354307C90}" sibTransId="{8234610D-6FEE-4546-99B0-60EDB0B3BAEC}"/>
    <dgm:cxn modelId="{9C706988-580C-4829-94E8-BE4491FF0228}" type="presOf" srcId="{995C4470-49EF-4BD9-B00A-AD612181AB58}" destId="{1B1F80F4-E9A5-4A99-A630-6548067B7CB5}" srcOrd="0" destOrd="0" presId="urn:microsoft.com/office/officeart/2005/8/layout/lProcess1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AEAE8CB6-1B26-4996-A549-ADEFF4BF9B7B}" type="presOf" srcId="{41E3B52E-71B8-4BD0-B1ED-D051FFB12506}" destId="{09ADE9CE-20B7-4A4E-BED6-D56E4ED1D855}" srcOrd="0" destOrd="0" presId="urn:microsoft.com/office/officeart/2005/8/layout/lProcess1"/>
    <dgm:cxn modelId="{3938D7E0-BCAB-4C78-B768-04171A13AF0F}" type="presOf" srcId="{C97D7E55-774C-4F14-AAD3-A4CFFE0D655F}" destId="{9D835CE3-B935-4626-8301-A57CA66E2CB1}" srcOrd="0" destOrd="0" presId="urn:microsoft.com/office/officeart/2005/8/layout/lProcess1"/>
    <dgm:cxn modelId="{5F55A28B-96EB-4565-9919-9E4BDE07F610}" type="presOf" srcId="{F342D04F-4D11-41CC-AB66-36041A902B44}" destId="{C8CE6287-76AA-46C4-B478-0F9183DE6118}" srcOrd="0" destOrd="0" presId="urn:microsoft.com/office/officeart/2005/8/layout/lProcess1"/>
    <dgm:cxn modelId="{AC32EC95-E874-4C4E-AF61-58E99EE59A51}" type="presOf" srcId="{C4FF5CFA-9CEF-4C34-984A-CC28F232798F}" destId="{459BBFF8-CE50-41AE-9B5E-F6026BBE4F45}" srcOrd="0" destOrd="0" presId="urn:microsoft.com/office/officeart/2005/8/layout/lProcess1"/>
    <dgm:cxn modelId="{AB112F16-9765-4DCF-8A6B-B4FEBB1DF80B}" type="presOf" srcId="{1009FF03-5F93-449C-AF20-55447EEE50AB}" destId="{3FBD4BD3-B74D-4AAB-9295-AE19DCC50691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541426C5-B997-49AC-A1CD-ABBC86A85301}" type="presOf" srcId="{BD0F67B1-39E4-45ED-9534-FB8F89E8EEF6}" destId="{DDA5CBC7-AA05-481A-A03A-3964C1BBBB5A}" srcOrd="0" destOrd="0" presId="urn:microsoft.com/office/officeart/2005/8/layout/lProcess1"/>
    <dgm:cxn modelId="{206D6826-92C5-4EEE-A28E-254E966FF0A0}" srcId="{516A4DDC-76BD-494E-B503-625555CCBC4A}" destId="{F7CED298-1605-4B60-9FC8-0A4C25C5AA00}" srcOrd="2" destOrd="0" parTransId="{618E2D9E-4CAE-48D5-9A0F-94DAE74A2D69}" sibTransId="{1009FF03-5F93-449C-AF20-55447EEE50AB}"/>
    <dgm:cxn modelId="{28FAA735-D033-4888-A512-CA0B0DC5D34E}" type="presOf" srcId="{B551F8FA-E415-4EE1-BA68-D13E7D2E980B}" destId="{A65C4264-24F4-4122-844B-F5E582EC0111}" srcOrd="0" destOrd="0" presId="urn:microsoft.com/office/officeart/2005/8/layout/lProcess1"/>
    <dgm:cxn modelId="{60A6E07E-63FF-4C81-A385-5E00467DE9D8}" type="presOf" srcId="{F7CED298-1605-4B60-9FC8-0A4C25C5AA00}" destId="{9A5E1799-26FB-4959-97AA-0FCC22761318}" srcOrd="0" destOrd="0" presId="urn:microsoft.com/office/officeart/2005/8/layout/lProcess1"/>
    <dgm:cxn modelId="{70C18AF9-2F24-4A50-9785-941DE7FE4B31}" type="presOf" srcId="{2B847D36-6E88-4DD3-AABD-579C99426233}" destId="{7CAEA63C-96B5-40D4-900F-409598FDB0C1}" srcOrd="0" destOrd="0" presId="urn:microsoft.com/office/officeart/2005/8/layout/lProcess1"/>
    <dgm:cxn modelId="{177AFE5D-5A5F-401C-8390-858F33CAC97C}" type="presOf" srcId="{87D09C77-9C5B-45C2-ACC9-ACEA66F18198}" destId="{8C46515F-5745-4BFE-8634-C34D77574BE3}" srcOrd="0" destOrd="0" presId="urn:microsoft.com/office/officeart/2005/8/layout/lProcess1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7008E6AC-BEE7-4F2C-B4A0-F0F8C69D8EB2}" srcId="{41E3B52E-71B8-4BD0-B1ED-D051FFB12506}" destId="{C97D7E55-774C-4F14-AAD3-A4CFFE0D655F}" srcOrd="1" destOrd="0" parTransId="{B6343AEC-A02D-4786-9A48-14438F03D15A}" sibTransId="{41215DCA-C1EF-418C-B31E-5DF985BFEA47}"/>
    <dgm:cxn modelId="{3EF97A2F-4200-46E4-86EB-19980AD436FE}" type="presOf" srcId="{CD410504-9F7F-47AE-B46E-CE985680360F}" destId="{85447532-8740-4202-B6A5-AE63748B9291}" srcOrd="0" destOrd="0" presId="urn:microsoft.com/office/officeart/2005/8/layout/lProcess1"/>
    <dgm:cxn modelId="{CC00200B-5AB6-421D-A39D-C942C3354FE4}" type="presParOf" srcId="{22D8E0AF-322E-4A8E-BC3C-6E9E9A51F58F}" destId="{B1443ED3-5E34-456D-8CD9-88B600EDA95F}" srcOrd="0" destOrd="0" presId="urn:microsoft.com/office/officeart/2005/8/layout/lProcess1"/>
    <dgm:cxn modelId="{D33AA10B-4ED8-4BB1-9C64-4F52A35D7099}" type="presParOf" srcId="{B1443ED3-5E34-456D-8CD9-88B600EDA95F}" destId="{9BBCF6CE-E750-48B6-B333-305BBB100737}" srcOrd="0" destOrd="0" presId="urn:microsoft.com/office/officeart/2005/8/layout/lProcess1"/>
    <dgm:cxn modelId="{9E37487A-7185-4A70-9AC4-9659B92F531E}" type="presParOf" srcId="{B1443ED3-5E34-456D-8CD9-88B600EDA95F}" destId="{1B1F80F4-E9A5-4A99-A630-6548067B7CB5}" srcOrd="1" destOrd="0" presId="urn:microsoft.com/office/officeart/2005/8/layout/lProcess1"/>
    <dgm:cxn modelId="{EC43FCD1-27D8-440E-8BDB-DEE2E8BB6D6F}" type="presParOf" srcId="{B1443ED3-5E34-456D-8CD9-88B600EDA95F}" destId="{85447532-8740-4202-B6A5-AE63748B9291}" srcOrd="2" destOrd="0" presId="urn:microsoft.com/office/officeart/2005/8/layout/lProcess1"/>
    <dgm:cxn modelId="{D24904BE-0B60-4FE2-92F3-00D00DBA80D1}" type="presParOf" srcId="{B1443ED3-5E34-456D-8CD9-88B600EDA95F}" destId="{7CAEA63C-96B5-40D4-900F-409598FDB0C1}" srcOrd="3" destOrd="0" presId="urn:microsoft.com/office/officeart/2005/8/layout/lProcess1"/>
    <dgm:cxn modelId="{A41D2E3D-00B4-4319-9EE2-BB46636841C7}" type="presParOf" srcId="{B1443ED3-5E34-456D-8CD9-88B600EDA95F}" destId="{459BBFF8-CE50-41AE-9B5E-F6026BBE4F45}" srcOrd="4" destOrd="0" presId="urn:microsoft.com/office/officeart/2005/8/layout/lProcess1"/>
    <dgm:cxn modelId="{3CE06A48-5A5D-4BBC-B425-6226E021C55D}" type="presParOf" srcId="{B1443ED3-5E34-456D-8CD9-88B600EDA95F}" destId="{A65C4264-24F4-4122-844B-F5E582EC0111}" srcOrd="5" destOrd="0" presId="urn:microsoft.com/office/officeart/2005/8/layout/lProcess1"/>
    <dgm:cxn modelId="{6613DF6A-79D3-4CE9-BE2D-B462A36258D7}" type="presParOf" srcId="{B1443ED3-5E34-456D-8CD9-88B600EDA95F}" destId="{9A5E1799-26FB-4959-97AA-0FCC22761318}" srcOrd="6" destOrd="0" presId="urn:microsoft.com/office/officeart/2005/8/layout/lProcess1"/>
    <dgm:cxn modelId="{26DAC11A-895E-4844-A639-122E5BAA12C2}" type="presParOf" srcId="{B1443ED3-5E34-456D-8CD9-88B600EDA95F}" destId="{3FBD4BD3-B74D-4AAB-9295-AE19DCC50691}" srcOrd="7" destOrd="0" presId="urn:microsoft.com/office/officeart/2005/8/layout/lProcess1"/>
    <dgm:cxn modelId="{357EE53C-3487-4903-B62D-757AEA84453B}" type="presParOf" srcId="{B1443ED3-5E34-456D-8CD9-88B600EDA95F}" destId="{8C46515F-5745-4BFE-8634-C34D77574BE3}" srcOrd="8" destOrd="0" presId="urn:microsoft.com/office/officeart/2005/8/layout/lProcess1"/>
    <dgm:cxn modelId="{C3EBA94B-E35F-4A89-987B-27047E6BDC25}" type="presParOf" srcId="{22D8E0AF-322E-4A8E-BC3C-6E9E9A51F58F}" destId="{8F2F3A22-7A2A-4EE4-9C5B-70F6E89B9064}" srcOrd="1" destOrd="0" presId="urn:microsoft.com/office/officeart/2005/8/layout/lProcess1"/>
    <dgm:cxn modelId="{73811368-B194-4A24-AD33-D7682C703338}" type="presParOf" srcId="{22D8E0AF-322E-4A8E-BC3C-6E9E9A51F58F}" destId="{734C3A16-72FA-42CA-BF15-F44513245016}" srcOrd="2" destOrd="0" presId="urn:microsoft.com/office/officeart/2005/8/layout/lProcess1"/>
    <dgm:cxn modelId="{CF11DF29-864F-46B6-AAB3-A5037CF8A0AD}" type="presParOf" srcId="{734C3A16-72FA-42CA-BF15-F44513245016}" destId="{09ADE9CE-20B7-4A4E-BED6-D56E4ED1D855}" srcOrd="0" destOrd="0" presId="urn:microsoft.com/office/officeart/2005/8/layout/lProcess1"/>
    <dgm:cxn modelId="{45BFDF97-7485-4BD3-9636-A42CF9DED933}" type="presParOf" srcId="{734C3A16-72FA-42CA-BF15-F44513245016}" destId="{C8CE6287-76AA-46C4-B478-0F9183DE6118}" srcOrd="1" destOrd="0" presId="urn:microsoft.com/office/officeart/2005/8/layout/lProcess1"/>
    <dgm:cxn modelId="{96337C59-FBC5-4280-848F-E1ABE955629C}" type="presParOf" srcId="{734C3A16-72FA-42CA-BF15-F44513245016}" destId="{F7AA6D3E-BCE0-4C06-B101-080DA85DCB01}" srcOrd="2" destOrd="0" presId="urn:microsoft.com/office/officeart/2005/8/layout/lProcess1"/>
    <dgm:cxn modelId="{02D7F229-EA09-4CF1-8A9A-9A5AAE90046C}" type="presParOf" srcId="{734C3A16-72FA-42CA-BF15-F44513245016}" destId="{DDA5CBC7-AA05-481A-A03A-3964C1BBBB5A}" srcOrd="3" destOrd="0" presId="urn:microsoft.com/office/officeart/2005/8/layout/lProcess1"/>
    <dgm:cxn modelId="{029330B5-9E89-4E94-8378-A8DA17A0AA64}" type="presParOf" srcId="{734C3A16-72FA-42CA-BF15-F44513245016}" destId="{9D835CE3-B935-4626-8301-A57CA66E2CB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3F0369-BC09-4B24-95DD-298171E84B3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634F06A-B677-460F-9455-4A468F3404BC}">
      <dgm:prSet phldrT="[Texto]"/>
      <dgm:spPr/>
      <dgm:t>
        <a:bodyPr/>
        <a:lstStyle/>
        <a:p>
          <a:r>
            <a:rPr lang="es-ES" dirty="0" smtClean="0"/>
            <a:t>Escribir </a:t>
          </a:r>
          <a:r>
            <a:rPr lang="es-ES" dirty="0" err="1" smtClean="0"/>
            <a:t>payload</a:t>
          </a:r>
          <a:endParaRPr lang="es-ES" dirty="0"/>
        </a:p>
      </dgm:t>
    </dgm:pt>
    <dgm:pt modelId="{6B17AAE7-6E57-4A75-89E3-AB481ABC688F}" type="parTrans" cxnId="{82CBA455-D3EB-4EDC-AB4A-0C9800B8FD49}">
      <dgm:prSet/>
      <dgm:spPr/>
      <dgm:t>
        <a:bodyPr/>
        <a:lstStyle/>
        <a:p>
          <a:endParaRPr lang="es-ES"/>
        </a:p>
      </dgm:t>
    </dgm:pt>
    <dgm:pt modelId="{EE4B7829-39D2-4489-87BC-7B694C929886}" type="sibTrans" cxnId="{82CBA455-D3EB-4EDC-AB4A-0C9800B8FD49}">
      <dgm:prSet/>
      <dgm:spPr/>
      <dgm:t>
        <a:bodyPr/>
        <a:lstStyle/>
        <a:p>
          <a:endParaRPr lang="es-ES"/>
        </a:p>
      </dgm:t>
    </dgm:pt>
    <dgm:pt modelId="{51E3C5F4-D409-43A4-B432-D5CC9605E3EE}">
      <dgm:prSet phldrT="[Texto]"/>
      <dgm:spPr/>
      <dgm:t>
        <a:bodyPr/>
        <a:lstStyle/>
        <a:p>
          <a:r>
            <a:rPr lang="es-ES" dirty="0" smtClean="0"/>
            <a:t>Codificar ASCII a Binario</a:t>
          </a:r>
          <a:endParaRPr lang="es-ES" dirty="0"/>
        </a:p>
      </dgm:t>
    </dgm:pt>
    <dgm:pt modelId="{A0F4E900-1AB8-4125-8373-A19B17575216}" type="parTrans" cxnId="{BCE32A13-AD12-4005-8169-DC41470769E3}">
      <dgm:prSet/>
      <dgm:spPr/>
      <dgm:t>
        <a:bodyPr/>
        <a:lstStyle/>
        <a:p>
          <a:endParaRPr lang="es-ES"/>
        </a:p>
      </dgm:t>
    </dgm:pt>
    <dgm:pt modelId="{921A7380-7A6B-45E5-A5F0-1831BAF34957}" type="sibTrans" cxnId="{BCE32A13-AD12-4005-8169-DC41470769E3}">
      <dgm:prSet/>
      <dgm:spPr/>
      <dgm:t>
        <a:bodyPr/>
        <a:lstStyle/>
        <a:p>
          <a:endParaRPr lang="es-ES"/>
        </a:p>
      </dgm:t>
    </dgm:pt>
    <dgm:pt modelId="{B54A4F69-BEA0-4B49-858E-58D1C01172FA}">
      <dgm:prSet phldrT="[Texto]"/>
      <dgm:spPr/>
      <dgm:t>
        <a:bodyPr/>
        <a:lstStyle/>
        <a:p>
          <a:r>
            <a:rPr lang="es-ES" dirty="0" smtClean="0"/>
            <a:t>Copiar binario a SD</a:t>
          </a:r>
          <a:endParaRPr lang="es-ES" dirty="0"/>
        </a:p>
      </dgm:t>
    </dgm:pt>
    <dgm:pt modelId="{B534051F-2F54-4A3E-A380-5410239E9129}" type="parTrans" cxnId="{EAAC342F-37C4-4768-8AF0-F483CB972D7C}">
      <dgm:prSet/>
      <dgm:spPr/>
      <dgm:t>
        <a:bodyPr/>
        <a:lstStyle/>
        <a:p>
          <a:endParaRPr lang="es-ES"/>
        </a:p>
      </dgm:t>
    </dgm:pt>
    <dgm:pt modelId="{60C2D897-6131-439D-98CF-09FE46EE2959}" type="sibTrans" cxnId="{EAAC342F-37C4-4768-8AF0-F483CB972D7C}">
      <dgm:prSet/>
      <dgm:spPr/>
      <dgm:t>
        <a:bodyPr/>
        <a:lstStyle/>
        <a:p>
          <a:endParaRPr lang="es-ES"/>
        </a:p>
      </dgm:t>
    </dgm:pt>
    <dgm:pt modelId="{BD39CDE0-0BF4-4191-BA3E-4BC773514511}">
      <dgm:prSet phldrT="[Texto]"/>
      <dgm:spPr/>
      <dgm:t>
        <a:bodyPr/>
        <a:lstStyle/>
        <a:p>
          <a:r>
            <a:rPr lang="es-ES" dirty="0" smtClean="0"/>
            <a:t>Insertar SD en </a:t>
          </a:r>
          <a:r>
            <a:rPr lang="es-ES" dirty="0" err="1" smtClean="0"/>
            <a:t>Rubber</a:t>
          </a:r>
          <a:r>
            <a:rPr lang="es-ES" dirty="0" smtClean="0"/>
            <a:t> </a:t>
          </a:r>
          <a:r>
            <a:rPr lang="es-ES" dirty="0" err="1" smtClean="0"/>
            <a:t>Ducky</a:t>
          </a:r>
          <a:endParaRPr lang="es-ES" dirty="0"/>
        </a:p>
      </dgm:t>
    </dgm:pt>
    <dgm:pt modelId="{85799CE1-E9C1-411F-BC26-930ED179F3B4}" type="parTrans" cxnId="{312E8C35-0D5F-422A-BB74-CED5B379D090}">
      <dgm:prSet/>
      <dgm:spPr/>
      <dgm:t>
        <a:bodyPr/>
        <a:lstStyle/>
        <a:p>
          <a:endParaRPr lang="es-ES"/>
        </a:p>
      </dgm:t>
    </dgm:pt>
    <dgm:pt modelId="{087B1C01-7D48-4844-917E-243955986455}" type="sibTrans" cxnId="{312E8C35-0D5F-422A-BB74-CED5B379D090}">
      <dgm:prSet/>
      <dgm:spPr/>
      <dgm:t>
        <a:bodyPr/>
        <a:lstStyle/>
        <a:p>
          <a:endParaRPr lang="es-ES"/>
        </a:p>
      </dgm:t>
    </dgm:pt>
    <dgm:pt modelId="{E9BC354D-D275-499F-B0AB-EB9FE1F5FD65}">
      <dgm:prSet phldrT="[Texto]"/>
      <dgm:spPr/>
      <dgm:t>
        <a:bodyPr/>
        <a:lstStyle/>
        <a:p>
          <a:r>
            <a:rPr lang="es-ES" dirty="0" smtClean="0"/>
            <a:t>Insertar </a:t>
          </a:r>
          <a:r>
            <a:rPr lang="es-ES" dirty="0" err="1" smtClean="0"/>
            <a:t>Rubber</a:t>
          </a:r>
          <a:r>
            <a:rPr lang="es-ES" dirty="0" smtClean="0"/>
            <a:t> </a:t>
          </a:r>
          <a:r>
            <a:rPr lang="es-ES" dirty="0" err="1" smtClean="0"/>
            <a:t>Ducky</a:t>
          </a:r>
          <a:r>
            <a:rPr lang="es-ES" dirty="0" smtClean="0"/>
            <a:t> en Victima</a:t>
          </a:r>
          <a:endParaRPr lang="es-ES" dirty="0"/>
        </a:p>
      </dgm:t>
    </dgm:pt>
    <dgm:pt modelId="{CEA86D26-15C1-41D0-A9C3-1B09300BF559}" type="parTrans" cxnId="{14136AF8-8E3D-4784-898F-E70CCEE27AD2}">
      <dgm:prSet/>
      <dgm:spPr/>
      <dgm:t>
        <a:bodyPr/>
        <a:lstStyle/>
        <a:p>
          <a:endParaRPr lang="es-ES"/>
        </a:p>
      </dgm:t>
    </dgm:pt>
    <dgm:pt modelId="{4E3B35A6-806E-4828-B589-EC78D79B4E29}" type="sibTrans" cxnId="{14136AF8-8E3D-4784-898F-E70CCEE27AD2}">
      <dgm:prSet/>
      <dgm:spPr/>
      <dgm:t>
        <a:bodyPr/>
        <a:lstStyle/>
        <a:p>
          <a:endParaRPr lang="es-ES"/>
        </a:p>
      </dgm:t>
    </dgm:pt>
    <dgm:pt modelId="{144E588A-7C20-4CD3-8FE0-5FAE7807CC0B}" type="pres">
      <dgm:prSet presAssocID="{143F0369-BC09-4B24-95DD-298171E84B36}" presName="Name0" presStyleCnt="0">
        <dgm:presLayoutVars>
          <dgm:dir/>
          <dgm:resizeHandles val="exact"/>
        </dgm:presLayoutVars>
      </dgm:prSet>
      <dgm:spPr/>
    </dgm:pt>
    <dgm:pt modelId="{312E9E7F-461E-4352-ABCD-BDE46758365B}" type="pres">
      <dgm:prSet presAssocID="{0634F06A-B677-460F-9455-4A468F3404BC}" presName="node" presStyleLbl="node1" presStyleIdx="0" presStyleCnt="5">
        <dgm:presLayoutVars>
          <dgm:bulletEnabled val="1"/>
        </dgm:presLayoutVars>
      </dgm:prSet>
      <dgm:spPr/>
    </dgm:pt>
    <dgm:pt modelId="{6A8C6F79-85F2-4D1B-9E18-F4CD73AE6BE8}" type="pres">
      <dgm:prSet presAssocID="{EE4B7829-39D2-4489-87BC-7B694C929886}" presName="sibTrans" presStyleLbl="sibTrans2D1" presStyleIdx="0" presStyleCnt="4"/>
      <dgm:spPr/>
    </dgm:pt>
    <dgm:pt modelId="{84C1E942-188F-4839-A80C-8975FEAC0600}" type="pres">
      <dgm:prSet presAssocID="{EE4B7829-39D2-4489-87BC-7B694C929886}" presName="connectorText" presStyleLbl="sibTrans2D1" presStyleIdx="0" presStyleCnt="4"/>
      <dgm:spPr/>
    </dgm:pt>
    <dgm:pt modelId="{AFB2C67E-5B7C-4EDF-84C3-FBAC4FDE8554}" type="pres">
      <dgm:prSet presAssocID="{51E3C5F4-D409-43A4-B432-D5CC9605E3E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2BC79F3-E53A-44E6-AA62-EF0500C15201}" type="pres">
      <dgm:prSet presAssocID="{921A7380-7A6B-45E5-A5F0-1831BAF34957}" presName="sibTrans" presStyleLbl="sibTrans2D1" presStyleIdx="1" presStyleCnt="4"/>
      <dgm:spPr/>
    </dgm:pt>
    <dgm:pt modelId="{AD1884A6-E994-494C-8080-E7D2B4343710}" type="pres">
      <dgm:prSet presAssocID="{921A7380-7A6B-45E5-A5F0-1831BAF34957}" presName="connectorText" presStyleLbl="sibTrans2D1" presStyleIdx="1" presStyleCnt="4"/>
      <dgm:spPr/>
    </dgm:pt>
    <dgm:pt modelId="{2482CA13-2243-4D9E-B20D-0FAC0346430B}" type="pres">
      <dgm:prSet presAssocID="{B54A4F69-BEA0-4B49-858E-58D1C01172F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3817BC-EAAD-4295-B8CC-A416E3600BFC}" type="pres">
      <dgm:prSet presAssocID="{60C2D897-6131-439D-98CF-09FE46EE2959}" presName="sibTrans" presStyleLbl="sibTrans2D1" presStyleIdx="2" presStyleCnt="4"/>
      <dgm:spPr/>
    </dgm:pt>
    <dgm:pt modelId="{744E9719-E2D2-4821-A4F6-D4ED3C22B14B}" type="pres">
      <dgm:prSet presAssocID="{60C2D897-6131-439D-98CF-09FE46EE2959}" presName="connectorText" presStyleLbl="sibTrans2D1" presStyleIdx="2" presStyleCnt="4"/>
      <dgm:spPr/>
    </dgm:pt>
    <dgm:pt modelId="{3937D7DC-7673-4794-B7B0-11C4645F4727}" type="pres">
      <dgm:prSet presAssocID="{BD39CDE0-0BF4-4191-BA3E-4BC77351451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CB0A6E-4C53-4EBB-8050-2A80F7F3CD50}" type="pres">
      <dgm:prSet presAssocID="{087B1C01-7D48-4844-917E-243955986455}" presName="sibTrans" presStyleLbl="sibTrans2D1" presStyleIdx="3" presStyleCnt="4"/>
      <dgm:spPr/>
    </dgm:pt>
    <dgm:pt modelId="{26AE1F6D-4954-4C14-847A-8C1AEBAA705A}" type="pres">
      <dgm:prSet presAssocID="{087B1C01-7D48-4844-917E-243955986455}" presName="connectorText" presStyleLbl="sibTrans2D1" presStyleIdx="3" presStyleCnt="4"/>
      <dgm:spPr/>
    </dgm:pt>
    <dgm:pt modelId="{1EB2365D-D31A-4168-B906-C1265568DE04}" type="pres">
      <dgm:prSet presAssocID="{E9BC354D-D275-499F-B0AB-EB9FE1F5FD6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E11EB0-5019-4E2E-8938-F1A22BC8ACE0}" type="presOf" srcId="{EE4B7829-39D2-4489-87BC-7B694C929886}" destId="{84C1E942-188F-4839-A80C-8975FEAC0600}" srcOrd="1" destOrd="0" presId="urn:microsoft.com/office/officeart/2005/8/layout/process1"/>
    <dgm:cxn modelId="{A4B0A920-3F70-4077-94B8-2B7ECD2F3BF4}" type="presOf" srcId="{EE4B7829-39D2-4489-87BC-7B694C929886}" destId="{6A8C6F79-85F2-4D1B-9E18-F4CD73AE6BE8}" srcOrd="0" destOrd="0" presId="urn:microsoft.com/office/officeart/2005/8/layout/process1"/>
    <dgm:cxn modelId="{BCE32A13-AD12-4005-8169-DC41470769E3}" srcId="{143F0369-BC09-4B24-95DD-298171E84B36}" destId="{51E3C5F4-D409-43A4-B432-D5CC9605E3EE}" srcOrd="1" destOrd="0" parTransId="{A0F4E900-1AB8-4125-8373-A19B17575216}" sibTransId="{921A7380-7A6B-45E5-A5F0-1831BAF34957}"/>
    <dgm:cxn modelId="{B00C09AE-365C-43C3-AADB-979F504CE1AF}" type="presOf" srcId="{BD39CDE0-0BF4-4191-BA3E-4BC773514511}" destId="{3937D7DC-7673-4794-B7B0-11C4645F4727}" srcOrd="0" destOrd="0" presId="urn:microsoft.com/office/officeart/2005/8/layout/process1"/>
    <dgm:cxn modelId="{EA5394A8-1740-410C-91F1-D9DCC86E2A4A}" type="presOf" srcId="{087B1C01-7D48-4844-917E-243955986455}" destId="{BFCB0A6E-4C53-4EBB-8050-2A80F7F3CD50}" srcOrd="0" destOrd="0" presId="urn:microsoft.com/office/officeart/2005/8/layout/process1"/>
    <dgm:cxn modelId="{CB7F77F4-6D67-48A5-ABFD-8AC1A3C88E26}" type="presOf" srcId="{B54A4F69-BEA0-4B49-858E-58D1C01172FA}" destId="{2482CA13-2243-4D9E-B20D-0FAC0346430B}" srcOrd="0" destOrd="0" presId="urn:microsoft.com/office/officeart/2005/8/layout/process1"/>
    <dgm:cxn modelId="{EAAC342F-37C4-4768-8AF0-F483CB972D7C}" srcId="{143F0369-BC09-4B24-95DD-298171E84B36}" destId="{B54A4F69-BEA0-4B49-858E-58D1C01172FA}" srcOrd="2" destOrd="0" parTransId="{B534051F-2F54-4A3E-A380-5410239E9129}" sibTransId="{60C2D897-6131-439D-98CF-09FE46EE2959}"/>
    <dgm:cxn modelId="{9295E55B-5254-4677-B586-8C5FF06E4545}" type="presOf" srcId="{921A7380-7A6B-45E5-A5F0-1831BAF34957}" destId="{AD1884A6-E994-494C-8080-E7D2B4343710}" srcOrd="1" destOrd="0" presId="urn:microsoft.com/office/officeart/2005/8/layout/process1"/>
    <dgm:cxn modelId="{83DFADCB-93B3-40A9-8F26-F80C751C4A7A}" type="presOf" srcId="{E9BC354D-D275-499F-B0AB-EB9FE1F5FD65}" destId="{1EB2365D-D31A-4168-B906-C1265568DE04}" srcOrd="0" destOrd="0" presId="urn:microsoft.com/office/officeart/2005/8/layout/process1"/>
    <dgm:cxn modelId="{312E8C35-0D5F-422A-BB74-CED5B379D090}" srcId="{143F0369-BC09-4B24-95DD-298171E84B36}" destId="{BD39CDE0-0BF4-4191-BA3E-4BC773514511}" srcOrd="3" destOrd="0" parTransId="{85799CE1-E9C1-411F-BC26-930ED179F3B4}" sibTransId="{087B1C01-7D48-4844-917E-243955986455}"/>
    <dgm:cxn modelId="{CB2B36E0-12CA-421D-9809-C9DB94BC1070}" type="presOf" srcId="{0634F06A-B677-460F-9455-4A468F3404BC}" destId="{312E9E7F-461E-4352-ABCD-BDE46758365B}" srcOrd="0" destOrd="0" presId="urn:microsoft.com/office/officeart/2005/8/layout/process1"/>
    <dgm:cxn modelId="{F89E58E0-759A-4BAF-AE08-7E62781E433F}" type="presOf" srcId="{143F0369-BC09-4B24-95DD-298171E84B36}" destId="{144E588A-7C20-4CD3-8FE0-5FAE7807CC0B}" srcOrd="0" destOrd="0" presId="urn:microsoft.com/office/officeart/2005/8/layout/process1"/>
    <dgm:cxn modelId="{33563FE8-B3FF-4A75-8434-9E4940D521F0}" type="presOf" srcId="{60C2D897-6131-439D-98CF-09FE46EE2959}" destId="{CB3817BC-EAAD-4295-B8CC-A416E3600BFC}" srcOrd="0" destOrd="0" presId="urn:microsoft.com/office/officeart/2005/8/layout/process1"/>
    <dgm:cxn modelId="{14136AF8-8E3D-4784-898F-E70CCEE27AD2}" srcId="{143F0369-BC09-4B24-95DD-298171E84B36}" destId="{E9BC354D-D275-499F-B0AB-EB9FE1F5FD65}" srcOrd="4" destOrd="0" parTransId="{CEA86D26-15C1-41D0-A9C3-1B09300BF559}" sibTransId="{4E3B35A6-806E-4828-B589-EC78D79B4E29}"/>
    <dgm:cxn modelId="{45E0B994-F342-4544-8596-D68D830A6E54}" type="presOf" srcId="{51E3C5F4-D409-43A4-B432-D5CC9605E3EE}" destId="{AFB2C67E-5B7C-4EDF-84C3-FBAC4FDE8554}" srcOrd="0" destOrd="0" presId="urn:microsoft.com/office/officeart/2005/8/layout/process1"/>
    <dgm:cxn modelId="{284278EC-EAC0-4CF7-BC21-A390D303A8A9}" type="presOf" srcId="{921A7380-7A6B-45E5-A5F0-1831BAF34957}" destId="{62BC79F3-E53A-44E6-AA62-EF0500C15201}" srcOrd="0" destOrd="0" presId="urn:microsoft.com/office/officeart/2005/8/layout/process1"/>
    <dgm:cxn modelId="{68680C48-F00F-4F93-A186-6CEAB3C237DC}" type="presOf" srcId="{087B1C01-7D48-4844-917E-243955986455}" destId="{26AE1F6D-4954-4C14-847A-8C1AEBAA705A}" srcOrd="1" destOrd="0" presId="urn:microsoft.com/office/officeart/2005/8/layout/process1"/>
    <dgm:cxn modelId="{82CBA455-D3EB-4EDC-AB4A-0C9800B8FD49}" srcId="{143F0369-BC09-4B24-95DD-298171E84B36}" destId="{0634F06A-B677-460F-9455-4A468F3404BC}" srcOrd="0" destOrd="0" parTransId="{6B17AAE7-6E57-4A75-89E3-AB481ABC688F}" sibTransId="{EE4B7829-39D2-4489-87BC-7B694C929886}"/>
    <dgm:cxn modelId="{F5DDC9DE-B2E1-434F-84A8-BDCC932148E3}" type="presOf" srcId="{60C2D897-6131-439D-98CF-09FE46EE2959}" destId="{744E9719-E2D2-4821-A4F6-D4ED3C22B14B}" srcOrd="1" destOrd="0" presId="urn:microsoft.com/office/officeart/2005/8/layout/process1"/>
    <dgm:cxn modelId="{678514F3-B401-4636-A86C-FBDC74753BFE}" type="presParOf" srcId="{144E588A-7C20-4CD3-8FE0-5FAE7807CC0B}" destId="{312E9E7F-461E-4352-ABCD-BDE46758365B}" srcOrd="0" destOrd="0" presId="urn:microsoft.com/office/officeart/2005/8/layout/process1"/>
    <dgm:cxn modelId="{34075D49-AA04-4B89-958A-81871840A8BD}" type="presParOf" srcId="{144E588A-7C20-4CD3-8FE0-5FAE7807CC0B}" destId="{6A8C6F79-85F2-4D1B-9E18-F4CD73AE6BE8}" srcOrd="1" destOrd="0" presId="urn:microsoft.com/office/officeart/2005/8/layout/process1"/>
    <dgm:cxn modelId="{B45C29A1-4B4E-46E6-B873-983C072D740F}" type="presParOf" srcId="{6A8C6F79-85F2-4D1B-9E18-F4CD73AE6BE8}" destId="{84C1E942-188F-4839-A80C-8975FEAC0600}" srcOrd="0" destOrd="0" presId="urn:microsoft.com/office/officeart/2005/8/layout/process1"/>
    <dgm:cxn modelId="{0A685C1B-2727-4936-9560-AF42C1D5B50B}" type="presParOf" srcId="{144E588A-7C20-4CD3-8FE0-5FAE7807CC0B}" destId="{AFB2C67E-5B7C-4EDF-84C3-FBAC4FDE8554}" srcOrd="2" destOrd="0" presId="urn:microsoft.com/office/officeart/2005/8/layout/process1"/>
    <dgm:cxn modelId="{A1460405-51A7-487B-9DBD-699EBF64C5A7}" type="presParOf" srcId="{144E588A-7C20-4CD3-8FE0-5FAE7807CC0B}" destId="{62BC79F3-E53A-44E6-AA62-EF0500C15201}" srcOrd="3" destOrd="0" presId="urn:microsoft.com/office/officeart/2005/8/layout/process1"/>
    <dgm:cxn modelId="{EE7A91BC-BFF8-4791-8406-3FDEA0CCF853}" type="presParOf" srcId="{62BC79F3-E53A-44E6-AA62-EF0500C15201}" destId="{AD1884A6-E994-494C-8080-E7D2B4343710}" srcOrd="0" destOrd="0" presId="urn:microsoft.com/office/officeart/2005/8/layout/process1"/>
    <dgm:cxn modelId="{46284777-B128-4182-B4DE-05618949FD2A}" type="presParOf" srcId="{144E588A-7C20-4CD3-8FE0-5FAE7807CC0B}" destId="{2482CA13-2243-4D9E-B20D-0FAC0346430B}" srcOrd="4" destOrd="0" presId="urn:microsoft.com/office/officeart/2005/8/layout/process1"/>
    <dgm:cxn modelId="{EF10790D-3E2F-4A93-842A-1545B285849D}" type="presParOf" srcId="{144E588A-7C20-4CD3-8FE0-5FAE7807CC0B}" destId="{CB3817BC-EAAD-4295-B8CC-A416E3600BFC}" srcOrd="5" destOrd="0" presId="urn:microsoft.com/office/officeart/2005/8/layout/process1"/>
    <dgm:cxn modelId="{411CA181-1D02-40D5-9611-BD32AFD5DEA6}" type="presParOf" srcId="{CB3817BC-EAAD-4295-B8CC-A416E3600BFC}" destId="{744E9719-E2D2-4821-A4F6-D4ED3C22B14B}" srcOrd="0" destOrd="0" presId="urn:microsoft.com/office/officeart/2005/8/layout/process1"/>
    <dgm:cxn modelId="{3472A06B-A3C9-43AC-A710-AD402F14413E}" type="presParOf" srcId="{144E588A-7C20-4CD3-8FE0-5FAE7807CC0B}" destId="{3937D7DC-7673-4794-B7B0-11C4645F4727}" srcOrd="6" destOrd="0" presId="urn:microsoft.com/office/officeart/2005/8/layout/process1"/>
    <dgm:cxn modelId="{D37A418A-21A5-468E-B294-CEFC3EED177F}" type="presParOf" srcId="{144E588A-7C20-4CD3-8FE0-5FAE7807CC0B}" destId="{BFCB0A6E-4C53-4EBB-8050-2A80F7F3CD50}" srcOrd="7" destOrd="0" presId="urn:microsoft.com/office/officeart/2005/8/layout/process1"/>
    <dgm:cxn modelId="{D48B0FFA-0622-4D98-99AB-1E283B7BD88A}" type="presParOf" srcId="{BFCB0A6E-4C53-4EBB-8050-2A80F7F3CD50}" destId="{26AE1F6D-4954-4C14-847A-8C1AEBAA705A}" srcOrd="0" destOrd="0" presId="urn:microsoft.com/office/officeart/2005/8/layout/process1"/>
    <dgm:cxn modelId="{B354656E-7DD6-4CC4-9226-67AFDA800B5A}" type="presParOf" srcId="{144E588A-7C20-4CD3-8FE0-5FAE7807CC0B}" destId="{1EB2365D-D31A-4168-B906-C1265568DE0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0E8A5B-DB5F-46D3-840C-9F6438E0CBF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8348EE5-DB4A-4010-8A5B-E12DC942E76B}">
      <dgm:prSet phldrT="[Texto]"/>
      <dgm:spPr/>
      <dgm:t>
        <a:bodyPr/>
        <a:lstStyle/>
        <a:p>
          <a:r>
            <a:rPr lang="es-ES" dirty="0" smtClean="0"/>
            <a:t>Escribir </a:t>
          </a:r>
          <a:r>
            <a:rPr lang="es-ES" dirty="0" err="1" smtClean="0"/>
            <a:t>payload</a:t>
          </a:r>
          <a:r>
            <a:rPr lang="es-ES" dirty="0" smtClean="0"/>
            <a:t> en </a:t>
          </a:r>
          <a:r>
            <a:rPr lang="es-ES" dirty="0" err="1" smtClean="0"/>
            <a:t>Arduino</a:t>
          </a:r>
          <a:r>
            <a:rPr lang="es-ES" dirty="0" smtClean="0"/>
            <a:t> IDE</a:t>
          </a:r>
          <a:endParaRPr lang="es-ES" dirty="0"/>
        </a:p>
      </dgm:t>
    </dgm:pt>
    <dgm:pt modelId="{1A5B3790-8E0F-4525-8AE0-21D92E3EC67F}" type="parTrans" cxnId="{A2C881F1-3044-40CE-96DA-3C1D423144D8}">
      <dgm:prSet/>
      <dgm:spPr/>
      <dgm:t>
        <a:bodyPr/>
        <a:lstStyle/>
        <a:p>
          <a:endParaRPr lang="es-ES"/>
        </a:p>
      </dgm:t>
    </dgm:pt>
    <dgm:pt modelId="{DAF67C51-793C-4AF2-B32D-8BAEE9BFB20B}" type="sibTrans" cxnId="{A2C881F1-3044-40CE-96DA-3C1D423144D8}">
      <dgm:prSet/>
      <dgm:spPr/>
      <dgm:t>
        <a:bodyPr/>
        <a:lstStyle/>
        <a:p>
          <a:endParaRPr lang="es-ES"/>
        </a:p>
      </dgm:t>
    </dgm:pt>
    <dgm:pt modelId="{7F5706A9-5084-45D9-B1F1-ACBAD339D77B}">
      <dgm:prSet phldrT="[Texto]"/>
      <dgm:spPr/>
      <dgm:t>
        <a:bodyPr/>
        <a:lstStyle/>
        <a:p>
          <a:r>
            <a:rPr lang="es-ES" dirty="0" smtClean="0"/>
            <a:t>Validación de código</a:t>
          </a:r>
          <a:endParaRPr lang="es-ES" dirty="0"/>
        </a:p>
      </dgm:t>
    </dgm:pt>
    <dgm:pt modelId="{52D0FC0F-C2B3-437D-879E-7A4F4DE8A257}" type="parTrans" cxnId="{6B39589B-0599-4BFE-8BA3-362BCF883CDA}">
      <dgm:prSet/>
      <dgm:spPr/>
      <dgm:t>
        <a:bodyPr/>
        <a:lstStyle/>
        <a:p>
          <a:endParaRPr lang="es-ES"/>
        </a:p>
      </dgm:t>
    </dgm:pt>
    <dgm:pt modelId="{08C77261-1E88-4D3F-8A32-22A0C148031C}" type="sibTrans" cxnId="{6B39589B-0599-4BFE-8BA3-362BCF883CDA}">
      <dgm:prSet/>
      <dgm:spPr/>
      <dgm:t>
        <a:bodyPr/>
        <a:lstStyle/>
        <a:p>
          <a:endParaRPr lang="es-ES"/>
        </a:p>
      </dgm:t>
    </dgm:pt>
    <dgm:pt modelId="{516091D4-B12E-403B-88D1-D6BDFF04C2CF}">
      <dgm:prSet phldrT="[Texto]"/>
      <dgm:spPr/>
      <dgm:t>
        <a:bodyPr/>
        <a:lstStyle/>
        <a:p>
          <a:r>
            <a:rPr lang="es-ES" dirty="0" smtClean="0"/>
            <a:t>Compilación</a:t>
          </a:r>
          <a:endParaRPr lang="es-ES" dirty="0"/>
        </a:p>
      </dgm:t>
    </dgm:pt>
    <dgm:pt modelId="{DEE69D59-D107-4B8E-A7C9-67613556072A}" type="parTrans" cxnId="{EB7C768E-98D4-40B6-87A2-C04868C01EAF}">
      <dgm:prSet/>
      <dgm:spPr/>
      <dgm:t>
        <a:bodyPr/>
        <a:lstStyle/>
        <a:p>
          <a:endParaRPr lang="es-ES"/>
        </a:p>
      </dgm:t>
    </dgm:pt>
    <dgm:pt modelId="{2DD12584-6C20-4375-9BFC-A4037B5ABA81}" type="sibTrans" cxnId="{EB7C768E-98D4-40B6-87A2-C04868C01EAF}">
      <dgm:prSet/>
      <dgm:spPr/>
      <dgm:t>
        <a:bodyPr/>
        <a:lstStyle/>
        <a:p>
          <a:endParaRPr lang="es-ES"/>
        </a:p>
      </dgm:t>
    </dgm:pt>
    <dgm:pt modelId="{BD96516E-BD09-4D04-88C8-08E56D21D965}">
      <dgm:prSet phldrT="[Texto]"/>
      <dgm:spPr/>
      <dgm:t>
        <a:bodyPr/>
        <a:lstStyle/>
        <a:p>
          <a:r>
            <a:rPr lang="es-ES" dirty="0" smtClean="0"/>
            <a:t>Copiar a </a:t>
          </a:r>
          <a:r>
            <a:rPr lang="es-ES" dirty="0" err="1" smtClean="0"/>
            <a:t>DigiSpark</a:t>
          </a:r>
          <a:endParaRPr lang="es-ES" dirty="0"/>
        </a:p>
      </dgm:t>
    </dgm:pt>
    <dgm:pt modelId="{BF125277-9C0C-4439-BBFC-2103EA5F3666}" type="parTrans" cxnId="{8654F08D-5E5D-4D49-B874-2960F161A359}">
      <dgm:prSet/>
      <dgm:spPr/>
      <dgm:t>
        <a:bodyPr/>
        <a:lstStyle/>
        <a:p>
          <a:endParaRPr lang="es-ES"/>
        </a:p>
      </dgm:t>
    </dgm:pt>
    <dgm:pt modelId="{97D98B7E-889E-4571-8332-EE9A5BB4D76A}" type="sibTrans" cxnId="{8654F08D-5E5D-4D49-B874-2960F161A359}">
      <dgm:prSet/>
      <dgm:spPr/>
      <dgm:t>
        <a:bodyPr/>
        <a:lstStyle/>
        <a:p>
          <a:endParaRPr lang="es-ES"/>
        </a:p>
      </dgm:t>
    </dgm:pt>
    <dgm:pt modelId="{8571F156-2710-4FDE-83E8-7D091066F36D}">
      <dgm:prSet phldrT="[Texto]"/>
      <dgm:spPr/>
      <dgm:t>
        <a:bodyPr/>
        <a:lstStyle/>
        <a:p>
          <a:r>
            <a:rPr lang="es-ES" dirty="0" smtClean="0"/>
            <a:t>Insertar </a:t>
          </a:r>
          <a:r>
            <a:rPr lang="es-ES" dirty="0" err="1" smtClean="0"/>
            <a:t>DigiSpark</a:t>
          </a:r>
          <a:r>
            <a:rPr lang="es-ES" dirty="0" smtClean="0"/>
            <a:t> en Victima</a:t>
          </a:r>
          <a:endParaRPr lang="es-ES" dirty="0"/>
        </a:p>
      </dgm:t>
    </dgm:pt>
    <dgm:pt modelId="{ECFE60C0-B40C-4B0E-B24C-3DBDD3F4A8C8}" type="parTrans" cxnId="{BBE1589B-9181-46EB-A156-B41A229EE23A}">
      <dgm:prSet/>
      <dgm:spPr/>
      <dgm:t>
        <a:bodyPr/>
        <a:lstStyle/>
        <a:p>
          <a:endParaRPr lang="es-ES"/>
        </a:p>
      </dgm:t>
    </dgm:pt>
    <dgm:pt modelId="{AC8EEA5E-EF0C-41BE-B65B-4846533484F9}" type="sibTrans" cxnId="{BBE1589B-9181-46EB-A156-B41A229EE23A}">
      <dgm:prSet/>
      <dgm:spPr/>
      <dgm:t>
        <a:bodyPr/>
        <a:lstStyle/>
        <a:p>
          <a:endParaRPr lang="es-ES"/>
        </a:p>
      </dgm:t>
    </dgm:pt>
    <dgm:pt modelId="{2C4597C9-79FD-4FCB-9FA3-F21B413013B2}" type="pres">
      <dgm:prSet presAssocID="{190E8A5B-DB5F-46D3-840C-9F6438E0CBFC}" presName="Name0" presStyleCnt="0">
        <dgm:presLayoutVars>
          <dgm:dir/>
          <dgm:resizeHandles val="exact"/>
        </dgm:presLayoutVars>
      </dgm:prSet>
      <dgm:spPr/>
    </dgm:pt>
    <dgm:pt modelId="{C5A34372-A185-4D4A-9102-7C1A78E6D54B}" type="pres">
      <dgm:prSet presAssocID="{A8348EE5-DB4A-4010-8A5B-E12DC942E7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B75D96-708C-43E3-B942-BF82438F4C8A}" type="pres">
      <dgm:prSet presAssocID="{DAF67C51-793C-4AF2-B32D-8BAEE9BFB20B}" presName="sibTrans" presStyleLbl="sibTrans2D1" presStyleIdx="0" presStyleCnt="4"/>
      <dgm:spPr/>
    </dgm:pt>
    <dgm:pt modelId="{A1A9DDD5-9377-474D-8793-4A5C0F9619BE}" type="pres">
      <dgm:prSet presAssocID="{DAF67C51-793C-4AF2-B32D-8BAEE9BFB20B}" presName="connectorText" presStyleLbl="sibTrans2D1" presStyleIdx="0" presStyleCnt="4"/>
      <dgm:spPr/>
    </dgm:pt>
    <dgm:pt modelId="{5142BACC-4E26-4DBC-9C50-70C20551C8BD}" type="pres">
      <dgm:prSet presAssocID="{7F5706A9-5084-45D9-B1F1-ACBAD339D77B}" presName="node" presStyleLbl="node1" presStyleIdx="1" presStyleCnt="5">
        <dgm:presLayoutVars>
          <dgm:bulletEnabled val="1"/>
        </dgm:presLayoutVars>
      </dgm:prSet>
      <dgm:spPr/>
    </dgm:pt>
    <dgm:pt modelId="{C0D55613-C246-4725-BD62-006A567CB429}" type="pres">
      <dgm:prSet presAssocID="{08C77261-1E88-4D3F-8A32-22A0C148031C}" presName="sibTrans" presStyleLbl="sibTrans2D1" presStyleIdx="1" presStyleCnt="4"/>
      <dgm:spPr/>
    </dgm:pt>
    <dgm:pt modelId="{EE0738CA-2CBC-4693-8DA9-376C5B51DA6F}" type="pres">
      <dgm:prSet presAssocID="{08C77261-1E88-4D3F-8A32-22A0C148031C}" presName="connectorText" presStyleLbl="sibTrans2D1" presStyleIdx="1" presStyleCnt="4"/>
      <dgm:spPr/>
    </dgm:pt>
    <dgm:pt modelId="{2CCCC583-5059-4932-B7C2-0EDB8A0303DE}" type="pres">
      <dgm:prSet presAssocID="{516091D4-B12E-403B-88D1-D6BDFF04C2CF}" presName="node" presStyleLbl="node1" presStyleIdx="2" presStyleCnt="5">
        <dgm:presLayoutVars>
          <dgm:bulletEnabled val="1"/>
        </dgm:presLayoutVars>
      </dgm:prSet>
      <dgm:spPr/>
    </dgm:pt>
    <dgm:pt modelId="{A8811DC6-5BA2-4FB0-BCEF-BD116ADE9274}" type="pres">
      <dgm:prSet presAssocID="{2DD12584-6C20-4375-9BFC-A4037B5ABA81}" presName="sibTrans" presStyleLbl="sibTrans2D1" presStyleIdx="2" presStyleCnt="4"/>
      <dgm:spPr/>
    </dgm:pt>
    <dgm:pt modelId="{C143D45B-C91F-47E7-BAE2-0B15C84DE6DE}" type="pres">
      <dgm:prSet presAssocID="{2DD12584-6C20-4375-9BFC-A4037B5ABA81}" presName="connectorText" presStyleLbl="sibTrans2D1" presStyleIdx="2" presStyleCnt="4"/>
      <dgm:spPr/>
    </dgm:pt>
    <dgm:pt modelId="{A40374AB-610C-4E59-9010-26F8F357D3CC}" type="pres">
      <dgm:prSet presAssocID="{BD96516E-BD09-4D04-88C8-08E56D21D96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6D6E3C-3F22-4924-B7BD-23CEA763751A}" type="pres">
      <dgm:prSet presAssocID="{97D98B7E-889E-4571-8332-EE9A5BB4D76A}" presName="sibTrans" presStyleLbl="sibTrans2D1" presStyleIdx="3" presStyleCnt="4"/>
      <dgm:spPr/>
    </dgm:pt>
    <dgm:pt modelId="{6CA4F322-B747-4139-9AE0-CFB0B2591333}" type="pres">
      <dgm:prSet presAssocID="{97D98B7E-889E-4571-8332-EE9A5BB4D76A}" presName="connectorText" presStyleLbl="sibTrans2D1" presStyleIdx="3" presStyleCnt="4"/>
      <dgm:spPr/>
    </dgm:pt>
    <dgm:pt modelId="{A2424E2E-8550-46EC-9D9E-48A51C2A103F}" type="pres">
      <dgm:prSet presAssocID="{8571F156-2710-4FDE-83E8-7D091066F36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654F08D-5E5D-4D49-B874-2960F161A359}" srcId="{190E8A5B-DB5F-46D3-840C-9F6438E0CBFC}" destId="{BD96516E-BD09-4D04-88C8-08E56D21D965}" srcOrd="3" destOrd="0" parTransId="{BF125277-9C0C-4439-BBFC-2103EA5F3666}" sibTransId="{97D98B7E-889E-4571-8332-EE9A5BB4D76A}"/>
    <dgm:cxn modelId="{A2C881F1-3044-40CE-96DA-3C1D423144D8}" srcId="{190E8A5B-DB5F-46D3-840C-9F6438E0CBFC}" destId="{A8348EE5-DB4A-4010-8A5B-E12DC942E76B}" srcOrd="0" destOrd="0" parTransId="{1A5B3790-8E0F-4525-8AE0-21D92E3EC67F}" sibTransId="{DAF67C51-793C-4AF2-B32D-8BAEE9BFB20B}"/>
    <dgm:cxn modelId="{9D96D896-F26E-4A62-941C-5BD5102D1708}" type="presOf" srcId="{8571F156-2710-4FDE-83E8-7D091066F36D}" destId="{A2424E2E-8550-46EC-9D9E-48A51C2A103F}" srcOrd="0" destOrd="0" presId="urn:microsoft.com/office/officeart/2005/8/layout/process1"/>
    <dgm:cxn modelId="{26206C12-5EDE-4FC0-963C-46FD514A37EE}" type="presOf" srcId="{A8348EE5-DB4A-4010-8A5B-E12DC942E76B}" destId="{C5A34372-A185-4D4A-9102-7C1A78E6D54B}" srcOrd="0" destOrd="0" presId="urn:microsoft.com/office/officeart/2005/8/layout/process1"/>
    <dgm:cxn modelId="{3C85BD51-E022-494B-89DC-8267A0DCB7B8}" type="presOf" srcId="{2DD12584-6C20-4375-9BFC-A4037B5ABA81}" destId="{C143D45B-C91F-47E7-BAE2-0B15C84DE6DE}" srcOrd="1" destOrd="0" presId="urn:microsoft.com/office/officeart/2005/8/layout/process1"/>
    <dgm:cxn modelId="{3106C5AD-FA23-4C69-9CFC-CF97CB0982EC}" type="presOf" srcId="{516091D4-B12E-403B-88D1-D6BDFF04C2CF}" destId="{2CCCC583-5059-4932-B7C2-0EDB8A0303DE}" srcOrd="0" destOrd="0" presId="urn:microsoft.com/office/officeart/2005/8/layout/process1"/>
    <dgm:cxn modelId="{E8A47BD5-7E7C-4347-81B0-2DC2A23820B4}" type="presOf" srcId="{08C77261-1E88-4D3F-8A32-22A0C148031C}" destId="{C0D55613-C246-4725-BD62-006A567CB429}" srcOrd="0" destOrd="0" presId="urn:microsoft.com/office/officeart/2005/8/layout/process1"/>
    <dgm:cxn modelId="{74BC0FB4-F779-4D7D-BC5D-D5625680B664}" type="presOf" srcId="{7F5706A9-5084-45D9-B1F1-ACBAD339D77B}" destId="{5142BACC-4E26-4DBC-9C50-70C20551C8BD}" srcOrd="0" destOrd="0" presId="urn:microsoft.com/office/officeart/2005/8/layout/process1"/>
    <dgm:cxn modelId="{4F4074F0-1417-476E-8A89-089E972BECB8}" type="presOf" srcId="{DAF67C51-793C-4AF2-B32D-8BAEE9BFB20B}" destId="{A1A9DDD5-9377-474D-8793-4A5C0F9619BE}" srcOrd="1" destOrd="0" presId="urn:microsoft.com/office/officeart/2005/8/layout/process1"/>
    <dgm:cxn modelId="{EB7C768E-98D4-40B6-87A2-C04868C01EAF}" srcId="{190E8A5B-DB5F-46D3-840C-9F6438E0CBFC}" destId="{516091D4-B12E-403B-88D1-D6BDFF04C2CF}" srcOrd="2" destOrd="0" parTransId="{DEE69D59-D107-4B8E-A7C9-67613556072A}" sibTransId="{2DD12584-6C20-4375-9BFC-A4037B5ABA81}"/>
    <dgm:cxn modelId="{B180C3A0-1D22-4078-9381-B162134B0A3E}" type="presOf" srcId="{97D98B7E-889E-4571-8332-EE9A5BB4D76A}" destId="{6CA4F322-B747-4139-9AE0-CFB0B2591333}" srcOrd="1" destOrd="0" presId="urn:microsoft.com/office/officeart/2005/8/layout/process1"/>
    <dgm:cxn modelId="{A159C91C-4A71-4C83-A2F1-F5CDA4FA761E}" type="presOf" srcId="{97D98B7E-889E-4571-8332-EE9A5BB4D76A}" destId="{376D6E3C-3F22-4924-B7BD-23CEA763751A}" srcOrd="0" destOrd="0" presId="urn:microsoft.com/office/officeart/2005/8/layout/process1"/>
    <dgm:cxn modelId="{BBE1589B-9181-46EB-A156-B41A229EE23A}" srcId="{190E8A5B-DB5F-46D3-840C-9F6438E0CBFC}" destId="{8571F156-2710-4FDE-83E8-7D091066F36D}" srcOrd="4" destOrd="0" parTransId="{ECFE60C0-B40C-4B0E-B24C-3DBDD3F4A8C8}" sibTransId="{AC8EEA5E-EF0C-41BE-B65B-4846533484F9}"/>
    <dgm:cxn modelId="{17F34E80-5EFA-4381-9426-CB3F5D129BA3}" type="presOf" srcId="{BD96516E-BD09-4D04-88C8-08E56D21D965}" destId="{A40374AB-610C-4E59-9010-26F8F357D3CC}" srcOrd="0" destOrd="0" presId="urn:microsoft.com/office/officeart/2005/8/layout/process1"/>
    <dgm:cxn modelId="{65716927-DDA3-48A8-9254-B7660B4DDD71}" type="presOf" srcId="{08C77261-1E88-4D3F-8A32-22A0C148031C}" destId="{EE0738CA-2CBC-4693-8DA9-376C5B51DA6F}" srcOrd="1" destOrd="0" presId="urn:microsoft.com/office/officeart/2005/8/layout/process1"/>
    <dgm:cxn modelId="{CA87E66B-CD7B-4DFD-8F80-5959A264D433}" type="presOf" srcId="{2DD12584-6C20-4375-9BFC-A4037B5ABA81}" destId="{A8811DC6-5BA2-4FB0-BCEF-BD116ADE9274}" srcOrd="0" destOrd="0" presId="urn:microsoft.com/office/officeart/2005/8/layout/process1"/>
    <dgm:cxn modelId="{6B8589A2-B858-4598-BD0F-EAA4D8C7CA9B}" type="presOf" srcId="{190E8A5B-DB5F-46D3-840C-9F6438E0CBFC}" destId="{2C4597C9-79FD-4FCB-9FA3-F21B413013B2}" srcOrd="0" destOrd="0" presId="urn:microsoft.com/office/officeart/2005/8/layout/process1"/>
    <dgm:cxn modelId="{6B39589B-0599-4BFE-8BA3-362BCF883CDA}" srcId="{190E8A5B-DB5F-46D3-840C-9F6438E0CBFC}" destId="{7F5706A9-5084-45D9-B1F1-ACBAD339D77B}" srcOrd="1" destOrd="0" parTransId="{52D0FC0F-C2B3-437D-879E-7A4F4DE8A257}" sibTransId="{08C77261-1E88-4D3F-8A32-22A0C148031C}"/>
    <dgm:cxn modelId="{C430B713-6739-4DDD-8007-B193D309E704}" type="presOf" srcId="{DAF67C51-793C-4AF2-B32D-8BAEE9BFB20B}" destId="{66B75D96-708C-43E3-B942-BF82438F4C8A}" srcOrd="0" destOrd="0" presId="urn:microsoft.com/office/officeart/2005/8/layout/process1"/>
    <dgm:cxn modelId="{C2A4A4EA-4080-4C32-B75F-EBA6152F043C}" type="presParOf" srcId="{2C4597C9-79FD-4FCB-9FA3-F21B413013B2}" destId="{C5A34372-A185-4D4A-9102-7C1A78E6D54B}" srcOrd="0" destOrd="0" presId="urn:microsoft.com/office/officeart/2005/8/layout/process1"/>
    <dgm:cxn modelId="{1E977721-CB36-476D-A417-2777ADAD6B27}" type="presParOf" srcId="{2C4597C9-79FD-4FCB-9FA3-F21B413013B2}" destId="{66B75D96-708C-43E3-B942-BF82438F4C8A}" srcOrd="1" destOrd="0" presId="urn:microsoft.com/office/officeart/2005/8/layout/process1"/>
    <dgm:cxn modelId="{CA9C619C-997B-4C46-9902-6F936A1FC661}" type="presParOf" srcId="{66B75D96-708C-43E3-B942-BF82438F4C8A}" destId="{A1A9DDD5-9377-474D-8793-4A5C0F9619BE}" srcOrd="0" destOrd="0" presId="urn:microsoft.com/office/officeart/2005/8/layout/process1"/>
    <dgm:cxn modelId="{3BD610F9-1B03-4050-8E91-56304611A6E9}" type="presParOf" srcId="{2C4597C9-79FD-4FCB-9FA3-F21B413013B2}" destId="{5142BACC-4E26-4DBC-9C50-70C20551C8BD}" srcOrd="2" destOrd="0" presId="urn:microsoft.com/office/officeart/2005/8/layout/process1"/>
    <dgm:cxn modelId="{5594AD70-78CE-4886-B9D8-382728CFB934}" type="presParOf" srcId="{2C4597C9-79FD-4FCB-9FA3-F21B413013B2}" destId="{C0D55613-C246-4725-BD62-006A567CB429}" srcOrd="3" destOrd="0" presId="urn:microsoft.com/office/officeart/2005/8/layout/process1"/>
    <dgm:cxn modelId="{58051840-77E1-48B7-B42E-F1AE0CB9B73B}" type="presParOf" srcId="{C0D55613-C246-4725-BD62-006A567CB429}" destId="{EE0738CA-2CBC-4693-8DA9-376C5B51DA6F}" srcOrd="0" destOrd="0" presId="urn:microsoft.com/office/officeart/2005/8/layout/process1"/>
    <dgm:cxn modelId="{60261AA4-34B7-4E7C-8100-328CA7C3C425}" type="presParOf" srcId="{2C4597C9-79FD-4FCB-9FA3-F21B413013B2}" destId="{2CCCC583-5059-4932-B7C2-0EDB8A0303DE}" srcOrd="4" destOrd="0" presId="urn:microsoft.com/office/officeart/2005/8/layout/process1"/>
    <dgm:cxn modelId="{60FF10BB-B451-47FB-B5F3-DCE33B157A57}" type="presParOf" srcId="{2C4597C9-79FD-4FCB-9FA3-F21B413013B2}" destId="{A8811DC6-5BA2-4FB0-BCEF-BD116ADE9274}" srcOrd="5" destOrd="0" presId="urn:microsoft.com/office/officeart/2005/8/layout/process1"/>
    <dgm:cxn modelId="{F1EEF359-4E3D-4090-9FC2-0EE0B838E156}" type="presParOf" srcId="{A8811DC6-5BA2-4FB0-BCEF-BD116ADE9274}" destId="{C143D45B-C91F-47E7-BAE2-0B15C84DE6DE}" srcOrd="0" destOrd="0" presId="urn:microsoft.com/office/officeart/2005/8/layout/process1"/>
    <dgm:cxn modelId="{5CDB7F01-2894-4B6B-BFB2-22184834506A}" type="presParOf" srcId="{2C4597C9-79FD-4FCB-9FA3-F21B413013B2}" destId="{A40374AB-610C-4E59-9010-26F8F357D3CC}" srcOrd="6" destOrd="0" presId="urn:microsoft.com/office/officeart/2005/8/layout/process1"/>
    <dgm:cxn modelId="{4093B281-E6B5-4C6A-A537-6C18840DF9D1}" type="presParOf" srcId="{2C4597C9-79FD-4FCB-9FA3-F21B413013B2}" destId="{376D6E3C-3F22-4924-B7BD-23CEA763751A}" srcOrd="7" destOrd="0" presId="urn:microsoft.com/office/officeart/2005/8/layout/process1"/>
    <dgm:cxn modelId="{0DC4C53C-BBB4-435C-8B32-5B69A6A98C8F}" type="presParOf" srcId="{376D6E3C-3F22-4924-B7BD-23CEA763751A}" destId="{6CA4F322-B747-4139-9AE0-CFB0B2591333}" srcOrd="0" destOrd="0" presId="urn:microsoft.com/office/officeart/2005/8/layout/process1"/>
    <dgm:cxn modelId="{D819F239-B0B9-4D43-A712-9CDBC2167367}" type="presParOf" srcId="{2C4597C9-79FD-4FCB-9FA3-F21B413013B2}" destId="{A2424E2E-8550-46EC-9D9E-48A51C2A103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27359-BFAA-43B1-BE7C-20074219A387}">
      <dsp:nvSpPr>
        <dsp:cNvPr id="0" name=""/>
        <dsp:cNvSpPr/>
      </dsp:nvSpPr>
      <dsp:spPr>
        <a:xfrm>
          <a:off x="0" y="1517042"/>
          <a:ext cx="2247085" cy="22470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11</a:t>
          </a:r>
          <a:endParaRPr lang="es-ES" sz="2300" kern="1200" dirty="0"/>
        </a:p>
      </dsp:txBody>
      <dsp:txXfrm>
        <a:off x="329078" y="1846120"/>
        <a:ext cx="1588929" cy="1588929"/>
      </dsp:txXfrm>
    </dsp:sp>
    <dsp:sp modelId="{36DD9E91-0A19-40FF-A329-ADED2E478333}">
      <dsp:nvSpPr>
        <dsp:cNvPr id="0" name=""/>
        <dsp:cNvSpPr/>
      </dsp:nvSpPr>
      <dsp:spPr>
        <a:xfrm rot="2765975">
          <a:off x="2431244" y="1977245"/>
          <a:ext cx="1303309" cy="130330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/>
        </a:p>
      </dsp:txBody>
      <dsp:txXfrm>
        <a:off x="2603998" y="2475630"/>
        <a:ext cx="957801" cy="306539"/>
      </dsp:txXfrm>
    </dsp:sp>
    <dsp:sp modelId="{364D7505-73EE-42AB-8CA2-8A2E858D38A4}">
      <dsp:nvSpPr>
        <dsp:cNvPr id="0" name=""/>
        <dsp:cNvSpPr/>
      </dsp:nvSpPr>
      <dsp:spPr>
        <a:xfrm>
          <a:off x="3917017" y="1505357"/>
          <a:ext cx="2247085" cy="22470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SOPAIPILLA</a:t>
          </a:r>
          <a:endParaRPr lang="es-ES" sz="2300" kern="1200" dirty="0"/>
        </a:p>
      </dsp:txBody>
      <dsp:txXfrm>
        <a:off x="4246095" y="1834435"/>
        <a:ext cx="1588929" cy="1588929"/>
      </dsp:txXfrm>
    </dsp:sp>
    <dsp:sp modelId="{694CE087-34CE-4222-944F-B49279B17A8C}">
      <dsp:nvSpPr>
        <dsp:cNvPr id="0" name=""/>
        <dsp:cNvSpPr/>
      </dsp:nvSpPr>
      <dsp:spPr>
        <a:xfrm>
          <a:off x="6346566" y="1977245"/>
          <a:ext cx="1303309" cy="130330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/>
        </a:p>
      </dsp:txBody>
      <dsp:txXfrm>
        <a:off x="6519320" y="2245727"/>
        <a:ext cx="957801" cy="766345"/>
      </dsp:txXfrm>
    </dsp:sp>
    <dsp:sp modelId="{EDCBBB29-60BA-419B-8568-0281508B3BB7}">
      <dsp:nvSpPr>
        <dsp:cNvPr id="0" name=""/>
        <dsp:cNvSpPr/>
      </dsp:nvSpPr>
      <dsp:spPr>
        <a:xfrm>
          <a:off x="7832339" y="1505357"/>
          <a:ext cx="2247085" cy="22470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$2.200</a:t>
          </a:r>
        </a:p>
      </dsp:txBody>
      <dsp:txXfrm>
        <a:off x="8161417" y="1834435"/>
        <a:ext cx="1588929" cy="1588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1718310" y="0"/>
          <a:ext cx="2667000" cy="666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/>
            <a:t>Rubber</a:t>
          </a:r>
          <a:r>
            <a:rPr lang="es-ES" sz="3300" kern="1200" noProof="0" dirty="0" smtClean="0"/>
            <a:t> </a:t>
          </a:r>
          <a:r>
            <a:rPr lang="es-ES" sz="3300" kern="1200" noProof="0" dirty="0" err="1" smtClean="0"/>
            <a:t>Ducky</a:t>
          </a:r>
          <a:endParaRPr lang="es-ES" sz="3300" kern="1200" noProof="0" dirty="0"/>
        </a:p>
      </dsp:txBody>
      <dsp:txXfrm>
        <a:off x="1737838" y="19528"/>
        <a:ext cx="2627944" cy="627694"/>
      </dsp:txXfrm>
    </dsp:sp>
    <dsp:sp modelId="{1B1F80F4-E9A5-4A99-A630-6548067B7CB5}">
      <dsp:nvSpPr>
        <dsp:cNvPr id="0" name=""/>
        <dsp:cNvSpPr/>
      </dsp:nvSpPr>
      <dsp:spPr>
        <a:xfrm rot="5400000">
          <a:off x="2993469" y="725090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47532-8740-4202-B6A5-AE63748B9291}">
      <dsp:nvSpPr>
        <dsp:cNvPr id="0" name=""/>
        <dsp:cNvSpPr/>
      </dsp:nvSpPr>
      <dsp:spPr>
        <a:xfrm>
          <a:off x="1718310" y="900112"/>
          <a:ext cx="2667000" cy="66675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60 MHz 32-bit CPU</a:t>
          </a:r>
          <a:endParaRPr lang="es-ES" sz="1800" kern="1200" noProof="0" dirty="0"/>
        </a:p>
      </dsp:txBody>
      <dsp:txXfrm>
        <a:off x="1737838" y="919640"/>
        <a:ext cx="2627944" cy="627694"/>
      </dsp:txXfrm>
    </dsp:sp>
    <dsp:sp modelId="{7CAEA63C-96B5-40D4-900F-409598FDB0C1}">
      <dsp:nvSpPr>
        <dsp:cNvPr id="0" name=""/>
        <dsp:cNvSpPr/>
      </dsp:nvSpPr>
      <dsp:spPr>
        <a:xfrm rot="5400000">
          <a:off x="2993469" y="1625203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BBFF8-CE50-41AE-9B5E-F6026BBE4F45}">
      <dsp:nvSpPr>
        <dsp:cNvPr id="0" name=""/>
        <dsp:cNvSpPr/>
      </dsp:nvSpPr>
      <dsp:spPr>
        <a:xfrm>
          <a:off x="1718310" y="1800225"/>
          <a:ext cx="2667000" cy="66675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Micro SD</a:t>
          </a:r>
          <a:endParaRPr lang="es-ES" sz="1800" kern="1200" noProof="0" dirty="0"/>
        </a:p>
      </dsp:txBody>
      <dsp:txXfrm>
        <a:off x="1737838" y="1819753"/>
        <a:ext cx="2627944" cy="627694"/>
      </dsp:txXfrm>
    </dsp:sp>
    <dsp:sp modelId="{A65C4264-24F4-4122-844B-F5E582EC0111}">
      <dsp:nvSpPr>
        <dsp:cNvPr id="0" name=""/>
        <dsp:cNvSpPr/>
      </dsp:nvSpPr>
      <dsp:spPr>
        <a:xfrm rot="5400000">
          <a:off x="2993469" y="2525315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5E1799-26FB-4959-97AA-0FCC22761318}">
      <dsp:nvSpPr>
        <dsp:cNvPr id="0" name=""/>
        <dsp:cNvSpPr/>
      </dsp:nvSpPr>
      <dsp:spPr>
        <a:xfrm>
          <a:off x="1718310" y="2700337"/>
          <a:ext cx="2667000" cy="66675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Botón Replay</a:t>
          </a:r>
          <a:endParaRPr lang="es-ES" sz="1800" kern="1200" noProof="0" dirty="0"/>
        </a:p>
      </dsp:txBody>
      <dsp:txXfrm>
        <a:off x="1737838" y="2719865"/>
        <a:ext cx="2627944" cy="627694"/>
      </dsp:txXfrm>
    </dsp:sp>
    <dsp:sp modelId="{3FBD4BD3-B74D-4AAB-9295-AE19DCC50691}">
      <dsp:nvSpPr>
        <dsp:cNvPr id="0" name=""/>
        <dsp:cNvSpPr/>
      </dsp:nvSpPr>
      <dsp:spPr>
        <a:xfrm rot="5400000">
          <a:off x="2993469" y="3425428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46515F-5745-4BFE-8634-C34D77574BE3}">
      <dsp:nvSpPr>
        <dsp:cNvPr id="0" name=""/>
        <dsp:cNvSpPr/>
      </dsp:nvSpPr>
      <dsp:spPr>
        <a:xfrm>
          <a:off x="1718310" y="3600450"/>
          <a:ext cx="2667000" cy="66675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GPIO y DFU</a:t>
          </a:r>
          <a:endParaRPr lang="es-ES" sz="1800" kern="1200" noProof="0" dirty="0"/>
        </a:p>
      </dsp:txBody>
      <dsp:txXfrm>
        <a:off x="1737838" y="3619978"/>
        <a:ext cx="2627944" cy="627694"/>
      </dsp:txXfrm>
    </dsp:sp>
    <dsp:sp modelId="{09ADE9CE-20B7-4A4E-BED6-D56E4ED1D855}">
      <dsp:nvSpPr>
        <dsp:cNvPr id="0" name=""/>
        <dsp:cNvSpPr/>
      </dsp:nvSpPr>
      <dsp:spPr>
        <a:xfrm>
          <a:off x="4758690" y="0"/>
          <a:ext cx="2667000" cy="666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/>
            <a:t>DigiSpark</a:t>
          </a:r>
          <a:endParaRPr lang="es-ES" sz="3300" kern="1200" noProof="0" dirty="0"/>
        </a:p>
      </dsp:txBody>
      <dsp:txXfrm>
        <a:off x="4778218" y="19528"/>
        <a:ext cx="2627944" cy="627694"/>
      </dsp:txXfrm>
    </dsp:sp>
    <dsp:sp modelId="{C8CE6287-76AA-46C4-B478-0F9183DE6118}">
      <dsp:nvSpPr>
        <dsp:cNvPr id="0" name=""/>
        <dsp:cNvSpPr/>
      </dsp:nvSpPr>
      <dsp:spPr>
        <a:xfrm rot="5400000">
          <a:off x="6033849" y="725090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A6D3E-BCE0-4C06-B101-080DA85DCB01}">
      <dsp:nvSpPr>
        <dsp:cNvPr id="0" name=""/>
        <dsp:cNvSpPr/>
      </dsp:nvSpPr>
      <dsp:spPr>
        <a:xfrm>
          <a:off x="4758690" y="900112"/>
          <a:ext cx="2667000" cy="66675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20 MHz Microcontrolador ATtiny85 8bit </a:t>
          </a:r>
          <a:endParaRPr lang="es-ES" sz="1800" kern="1200" noProof="0" dirty="0"/>
        </a:p>
      </dsp:txBody>
      <dsp:txXfrm>
        <a:off x="4778218" y="919640"/>
        <a:ext cx="2627944" cy="627694"/>
      </dsp:txXfrm>
    </dsp:sp>
    <dsp:sp modelId="{DDA5CBC7-AA05-481A-A03A-3964C1BBBB5A}">
      <dsp:nvSpPr>
        <dsp:cNvPr id="0" name=""/>
        <dsp:cNvSpPr/>
      </dsp:nvSpPr>
      <dsp:spPr>
        <a:xfrm rot="5400000">
          <a:off x="6033849" y="1625203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35CE3-B935-4626-8301-A57CA66E2CB1}">
      <dsp:nvSpPr>
        <dsp:cNvPr id="0" name=""/>
        <dsp:cNvSpPr/>
      </dsp:nvSpPr>
      <dsp:spPr>
        <a:xfrm>
          <a:off x="4758690" y="1800225"/>
          <a:ext cx="2667000" cy="66675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512-Byte SRAM</a:t>
          </a:r>
        </a:p>
      </dsp:txBody>
      <dsp:txXfrm>
        <a:off x="4778218" y="1819753"/>
        <a:ext cx="2627944" cy="627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E9E7F-461E-4352-ABCD-BDE46758365B}">
      <dsp:nvSpPr>
        <dsp:cNvPr id="0" name=""/>
        <dsp:cNvSpPr/>
      </dsp:nvSpPr>
      <dsp:spPr>
        <a:xfrm>
          <a:off x="4464" y="725424"/>
          <a:ext cx="1384101" cy="1229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Escribir </a:t>
          </a:r>
          <a:r>
            <a:rPr lang="es-ES" sz="1800" kern="1200" dirty="0" err="1" smtClean="0"/>
            <a:t>payload</a:t>
          </a:r>
          <a:endParaRPr lang="es-ES" sz="1800" kern="1200" dirty="0"/>
        </a:p>
      </dsp:txBody>
      <dsp:txXfrm>
        <a:off x="40474" y="761434"/>
        <a:ext cx="1312081" cy="1157451"/>
      </dsp:txXfrm>
    </dsp:sp>
    <dsp:sp modelId="{6A8C6F79-85F2-4D1B-9E18-F4CD73AE6BE8}">
      <dsp:nvSpPr>
        <dsp:cNvPr id="0" name=""/>
        <dsp:cNvSpPr/>
      </dsp:nvSpPr>
      <dsp:spPr>
        <a:xfrm>
          <a:off x="1526976" y="116853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1526976" y="1237182"/>
        <a:ext cx="205400" cy="205955"/>
      </dsp:txXfrm>
    </dsp:sp>
    <dsp:sp modelId="{AFB2C67E-5B7C-4EDF-84C3-FBAC4FDE8554}">
      <dsp:nvSpPr>
        <dsp:cNvPr id="0" name=""/>
        <dsp:cNvSpPr/>
      </dsp:nvSpPr>
      <dsp:spPr>
        <a:xfrm>
          <a:off x="1942207" y="725424"/>
          <a:ext cx="1384101" cy="1229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Codificar ASCII a Binario</a:t>
          </a:r>
          <a:endParaRPr lang="es-ES" sz="1800" kern="1200" dirty="0"/>
        </a:p>
      </dsp:txBody>
      <dsp:txXfrm>
        <a:off x="1978217" y="761434"/>
        <a:ext cx="1312081" cy="1157451"/>
      </dsp:txXfrm>
    </dsp:sp>
    <dsp:sp modelId="{62BC79F3-E53A-44E6-AA62-EF0500C15201}">
      <dsp:nvSpPr>
        <dsp:cNvPr id="0" name=""/>
        <dsp:cNvSpPr/>
      </dsp:nvSpPr>
      <dsp:spPr>
        <a:xfrm>
          <a:off x="3464718" y="116853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3464718" y="1237182"/>
        <a:ext cx="205400" cy="205955"/>
      </dsp:txXfrm>
    </dsp:sp>
    <dsp:sp modelId="{2482CA13-2243-4D9E-B20D-0FAC0346430B}">
      <dsp:nvSpPr>
        <dsp:cNvPr id="0" name=""/>
        <dsp:cNvSpPr/>
      </dsp:nvSpPr>
      <dsp:spPr>
        <a:xfrm>
          <a:off x="3879949" y="725424"/>
          <a:ext cx="1384101" cy="1229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Copiar binario a SD</a:t>
          </a:r>
          <a:endParaRPr lang="es-ES" sz="1800" kern="1200" dirty="0"/>
        </a:p>
      </dsp:txBody>
      <dsp:txXfrm>
        <a:off x="3915959" y="761434"/>
        <a:ext cx="1312081" cy="1157451"/>
      </dsp:txXfrm>
    </dsp:sp>
    <dsp:sp modelId="{CB3817BC-EAAD-4295-B8CC-A416E3600BFC}">
      <dsp:nvSpPr>
        <dsp:cNvPr id="0" name=""/>
        <dsp:cNvSpPr/>
      </dsp:nvSpPr>
      <dsp:spPr>
        <a:xfrm>
          <a:off x="5402460" y="116853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5402460" y="1237182"/>
        <a:ext cx="205400" cy="205955"/>
      </dsp:txXfrm>
    </dsp:sp>
    <dsp:sp modelId="{3937D7DC-7673-4794-B7B0-11C4645F4727}">
      <dsp:nvSpPr>
        <dsp:cNvPr id="0" name=""/>
        <dsp:cNvSpPr/>
      </dsp:nvSpPr>
      <dsp:spPr>
        <a:xfrm>
          <a:off x="5817691" y="725424"/>
          <a:ext cx="1384101" cy="1229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Insertar SD en </a:t>
          </a:r>
          <a:r>
            <a:rPr lang="es-ES" sz="1800" kern="1200" dirty="0" err="1" smtClean="0"/>
            <a:t>Rubber</a:t>
          </a:r>
          <a:r>
            <a:rPr lang="es-ES" sz="1800" kern="1200" dirty="0" smtClean="0"/>
            <a:t> </a:t>
          </a:r>
          <a:r>
            <a:rPr lang="es-ES" sz="1800" kern="1200" dirty="0" err="1" smtClean="0"/>
            <a:t>Ducky</a:t>
          </a:r>
          <a:endParaRPr lang="es-ES" sz="1800" kern="1200" dirty="0"/>
        </a:p>
      </dsp:txBody>
      <dsp:txXfrm>
        <a:off x="5853701" y="761434"/>
        <a:ext cx="1312081" cy="1157451"/>
      </dsp:txXfrm>
    </dsp:sp>
    <dsp:sp modelId="{BFCB0A6E-4C53-4EBB-8050-2A80F7F3CD50}">
      <dsp:nvSpPr>
        <dsp:cNvPr id="0" name=""/>
        <dsp:cNvSpPr/>
      </dsp:nvSpPr>
      <dsp:spPr>
        <a:xfrm>
          <a:off x="7340203" y="1168531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7340203" y="1237182"/>
        <a:ext cx="205400" cy="205955"/>
      </dsp:txXfrm>
    </dsp:sp>
    <dsp:sp modelId="{1EB2365D-D31A-4168-B906-C1265568DE04}">
      <dsp:nvSpPr>
        <dsp:cNvPr id="0" name=""/>
        <dsp:cNvSpPr/>
      </dsp:nvSpPr>
      <dsp:spPr>
        <a:xfrm>
          <a:off x="7755433" y="725424"/>
          <a:ext cx="1384101" cy="1229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Insertar </a:t>
          </a:r>
          <a:r>
            <a:rPr lang="es-ES" sz="1800" kern="1200" dirty="0" err="1" smtClean="0"/>
            <a:t>Rubber</a:t>
          </a:r>
          <a:r>
            <a:rPr lang="es-ES" sz="1800" kern="1200" dirty="0" smtClean="0"/>
            <a:t> </a:t>
          </a:r>
          <a:r>
            <a:rPr lang="es-ES" sz="1800" kern="1200" dirty="0" err="1" smtClean="0"/>
            <a:t>Ducky</a:t>
          </a:r>
          <a:r>
            <a:rPr lang="es-ES" sz="1800" kern="1200" dirty="0" smtClean="0"/>
            <a:t> en Victima</a:t>
          </a:r>
          <a:endParaRPr lang="es-ES" sz="1800" kern="1200" dirty="0"/>
        </a:p>
      </dsp:txBody>
      <dsp:txXfrm>
        <a:off x="7791443" y="761434"/>
        <a:ext cx="1312081" cy="1157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34372-A185-4D4A-9102-7C1A78E6D54B}">
      <dsp:nvSpPr>
        <dsp:cNvPr id="0" name=""/>
        <dsp:cNvSpPr/>
      </dsp:nvSpPr>
      <dsp:spPr>
        <a:xfrm>
          <a:off x="4464" y="2190673"/>
          <a:ext cx="1384101" cy="947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Escribir </a:t>
          </a:r>
          <a:r>
            <a:rPr lang="es-ES" sz="1800" kern="1200" dirty="0" err="1" smtClean="0"/>
            <a:t>payload</a:t>
          </a:r>
          <a:r>
            <a:rPr lang="es-ES" sz="1800" kern="1200" dirty="0" smtClean="0"/>
            <a:t> en </a:t>
          </a:r>
          <a:r>
            <a:rPr lang="es-ES" sz="1800" kern="1200" dirty="0" err="1" smtClean="0"/>
            <a:t>Arduino</a:t>
          </a:r>
          <a:r>
            <a:rPr lang="es-ES" sz="1800" kern="1200" dirty="0" smtClean="0"/>
            <a:t> IDE</a:t>
          </a:r>
          <a:endParaRPr lang="es-ES" sz="1800" kern="1200" dirty="0"/>
        </a:p>
      </dsp:txBody>
      <dsp:txXfrm>
        <a:off x="32208" y="2218417"/>
        <a:ext cx="1328613" cy="891756"/>
      </dsp:txXfrm>
    </dsp:sp>
    <dsp:sp modelId="{66B75D96-708C-43E3-B942-BF82438F4C8A}">
      <dsp:nvSpPr>
        <dsp:cNvPr id="0" name=""/>
        <dsp:cNvSpPr/>
      </dsp:nvSpPr>
      <dsp:spPr>
        <a:xfrm>
          <a:off x="1526976" y="2492667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1526976" y="2561318"/>
        <a:ext cx="205400" cy="205955"/>
      </dsp:txXfrm>
    </dsp:sp>
    <dsp:sp modelId="{5142BACC-4E26-4DBC-9C50-70C20551C8BD}">
      <dsp:nvSpPr>
        <dsp:cNvPr id="0" name=""/>
        <dsp:cNvSpPr/>
      </dsp:nvSpPr>
      <dsp:spPr>
        <a:xfrm>
          <a:off x="1942207" y="2190673"/>
          <a:ext cx="1384101" cy="947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Validación de código</a:t>
          </a:r>
          <a:endParaRPr lang="es-ES" sz="1800" kern="1200" dirty="0"/>
        </a:p>
      </dsp:txBody>
      <dsp:txXfrm>
        <a:off x="1969951" y="2218417"/>
        <a:ext cx="1328613" cy="891756"/>
      </dsp:txXfrm>
    </dsp:sp>
    <dsp:sp modelId="{C0D55613-C246-4725-BD62-006A567CB429}">
      <dsp:nvSpPr>
        <dsp:cNvPr id="0" name=""/>
        <dsp:cNvSpPr/>
      </dsp:nvSpPr>
      <dsp:spPr>
        <a:xfrm>
          <a:off x="3464718" y="2492667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3464718" y="2561318"/>
        <a:ext cx="205400" cy="205955"/>
      </dsp:txXfrm>
    </dsp:sp>
    <dsp:sp modelId="{2CCCC583-5059-4932-B7C2-0EDB8A0303DE}">
      <dsp:nvSpPr>
        <dsp:cNvPr id="0" name=""/>
        <dsp:cNvSpPr/>
      </dsp:nvSpPr>
      <dsp:spPr>
        <a:xfrm>
          <a:off x="3879949" y="2190673"/>
          <a:ext cx="1384101" cy="947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Compilación</a:t>
          </a:r>
          <a:endParaRPr lang="es-ES" sz="1800" kern="1200" dirty="0"/>
        </a:p>
      </dsp:txBody>
      <dsp:txXfrm>
        <a:off x="3907693" y="2218417"/>
        <a:ext cx="1328613" cy="891756"/>
      </dsp:txXfrm>
    </dsp:sp>
    <dsp:sp modelId="{A8811DC6-5BA2-4FB0-BCEF-BD116ADE9274}">
      <dsp:nvSpPr>
        <dsp:cNvPr id="0" name=""/>
        <dsp:cNvSpPr/>
      </dsp:nvSpPr>
      <dsp:spPr>
        <a:xfrm>
          <a:off x="5402460" y="2492667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5402460" y="2561318"/>
        <a:ext cx="205400" cy="205955"/>
      </dsp:txXfrm>
    </dsp:sp>
    <dsp:sp modelId="{A40374AB-610C-4E59-9010-26F8F357D3CC}">
      <dsp:nvSpPr>
        <dsp:cNvPr id="0" name=""/>
        <dsp:cNvSpPr/>
      </dsp:nvSpPr>
      <dsp:spPr>
        <a:xfrm>
          <a:off x="5817691" y="2190673"/>
          <a:ext cx="1384101" cy="947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Copiar a </a:t>
          </a:r>
          <a:r>
            <a:rPr lang="es-ES" sz="1800" kern="1200" dirty="0" err="1" smtClean="0"/>
            <a:t>DigiSpark</a:t>
          </a:r>
          <a:endParaRPr lang="es-ES" sz="1800" kern="1200" dirty="0"/>
        </a:p>
      </dsp:txBody>
      <dsp:txXfrm>
        <a:off x="5845435" y="2218417"/>
        <a:ext cx="1328613" cy="891756"/>
      </dsp:txXfrm>
    </dsp:sp>
    <dsp:sp modelId="{376D6E3C-3F22-4924-B7BD-23CEA763751A}">
      <dsp:nvSpPr>
        <dsp:cNvPr id="0" name=""/>
        <dsp:cNvSpPr/>
      </dsp:nvSpPr>
      <dsp:spPr>
        <a:xfrm>
          <a:off x="7340203" y="2492667"/>
          <a:ext cx="293429" cy="343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7340203" y="2561318"/>
        <a:ext cx="205400" cy="205955"/>
      </dsp:txXfrm>
    </dsp:sp>
    <dsp:sp modelId="{A2424E2E-8550-46EC-9D9E-48A51C2A103F}">
      <dsp:nvSpPr>
        <dsp:cNvPr id="0" name=""/>
        <dsp:cNvSpPr/>
      </dsp:nvSpPr>
      <dsp:spPr>
        <a:xfrm>
          <a:off x="7755433" y="2190673"/>
          <a:ext cx="1384101" cy="947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Insertar </a:t>
          </a:r>
          <a:r>
            <a:rPr lang="es-ES" sz="1800" kern="1200" dirty="0" err="1" smtClean="0"/>
            <a:t>DigiSpark</a:t>
          </a:r>
          <a:r>
            <a:rPr lang="es-ES" sz="1800" kern="1200" dirty="0" smtClean="0"/>
            <a:t> en Victima</a:t>
          </a:r>
          <a:endParaRPr lang="es-ES" sz="1800" kern="1200" dirty="0"/>
        </a:p>
      </dsp:txBody>
      <dsp:txXfrm>
        <a:off x="7783177" y="2218417"/>
        <a:ext cx="1328613" cy="891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23/06/2018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375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70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930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181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83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1790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3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270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688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972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23/06/2018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23/06/2018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23/06/2018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ULTRA LOW COST HACKING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38808" y="4831432"/>
            <a:ext cx="3949080" cy="685800"/>
          </a:xfrm>
        </p:spPr>
        <p:txBody>
          <a:bodyPr rtlCol="0"/>
          <a:lstStyle/>
          <a:p>
            <a:pPr rtl="0"/>
            <a:r>
              <a:rPr lang="es-ES" sz="3200" dirty="0" smtClean="0"/>
              <a:t>@</a:t>
            </a:r>
            <a:r>
              <a:rPr lang="es-ES" sz="3200" dirty="0" err="1" smtClean="0"/>
              <a:t>a</a:t>
            </a:r>
            <a:r>
              <a:rPr lang="es-ES" sz="3200" dirty="0" err="1" smtClean="0"/>
              <a:t>gustin_salas_f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3" y="4695030"/>
            <a:ext cx="934307" cy="9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PREPARANDO EL AMBIENTE PARA DIGISPARK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1614090"/>
            <a:ext cx="6991350" cy="458152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00325" y="6240070"/>
            <a:ext cx="72400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http://digistump.com/package_digistump_index.json </a:t>
            </a:r>
          </a:p>
        </p:txBody>
      </p:sp>
    </p:spTree>
    <p:extLst>
      <p:ext uri="{BB962C8B-B14F-4D97-AF65-F5344CB8AC3E}">
        <p14:creationId xmlns:p14="http://schemas.microsoft.com/office/powerpoint/2010/main" val="27907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PREPARANDO EL AMBIENTE PARA DIGISPARK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45" y="1590005"/>
            <a:ext cx="7942709" cy="52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PREPARANDO EL AMBIENTE PARA DIGISPARK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586940"/>
            <a:ext cx="6133107" cy="52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Mediante esta funcionalidad abrimos </a:t>
            </a:r>
            <a:r>
              <a:rPr lang="es-ES" dirty="0" err="1" smtClean="0"/>
              <a:t>Gedit</a:t>
            </a:r>
            <a:r>
              <a:rPr lang="es-ES" dirty="0" smtClean="0"/>
              <a:t> y escribimos un conjunto de caracteres…</a:t>
            </a:r>
            <a:endParaRPr lang="es-E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Hola Mundo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0" y="1209288"/>
            <a:ext cx="6417174" cy="43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Automáticamente abrimos una consola y procesamos el comando </a:t>
            </a:r>
            <a:r>
              <a:rPr lang="es-ES" dirty="0" err="1" smtClean="0"/>
              <a:t>ls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Ejecución de comando </a:t>
            </a:r>
            <a:r>
              <a:rPr lang="es-ES" dirty="0" err="1" smtClean="0"/>
              <a:t>ls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1" y="1626528"/>
            <a:ext cx="6400800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Esta rutina permite automáticamente descargar un archivo de internet.</a:t>
            </a:r>
            <a:endParaRPr lang="es-E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Descarga de Archivo desde una URL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3" y="1196752"/>
            <a:ext cx="641579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Al conectar el </a:t>
            </a:r>
            <a:r>
              <a:rPr lang="es-ES" dirty="0" err="1" smtClean="0"/>
              <a:t>DigiSpark</a:t>
            </a:r>
            <a:r>
              <a:rPr lang="es-ES" dirty="0" smtClean="0"/>
              <a:t>, se procesa un llamado a la APP de Twitter, que me permite crear un nuevo tweet.</a:t>
            </a:r>
            <a:endParaRPr lang="es-E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Twitter </a:t>
            </a:r>
            <a:r>
              <a:rPr lang="es-ES" dirty="0" err="1" smtClean="0"/>
              <a:t>automágico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1" y="986589"/>
            <a:ext cx="6400800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</a:t>
            </a:r>
            <a:endParaRPr lang="es-CL" dirty="0"/>
          </a:p>
        </p:txBody>
      </p:sp>
      <p:sp>
        <p:nvSpPr>
          <p:cNvPr id="3" name="Marcador de posición de contenido 13"/>
          <p:cNvSpPr txBox="1">
            <a:spLocks/>
          </p:cNvSpPr>
          <p:nvPr/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El &lt; costo =&gt; Experimentar</a:t>
            </a:r>
          </a:p>
          <a:p>
            <a:r>
              <a:rPr lang="es-ES" sz="2400" dirty="0" err="1" smtClean="0"/>
              <a:t>DigiSpark</a:t>
            </a:r>
            <a:r>
              <a:rPr lang="es-ES" sz="2400" dirty="0" smtClean="0"/>
              <a:t> &lt; </a:t>
            </a:r>
            <a:r>
              <a:rPr lang="es-ES" sz="2400" dirty="0" err="1" smtClean="0"/>
              <a:t>Rubber</a:t>
            </a:r>
            <a:r>
              <a:rPr lang="es-ES" sz="2400" dirty="0" smtClean="0"/>
              <a:t> </a:t>
            </a:r>
            <a:r>
              <a:rPr lang="es-ES" sz="2400" dirty="0" err="1" smtClean="0"/>
              <a:t>Ducky</a:t>
            </a:r>
            <a:endParaRPr lang="es-ES" sz="2400" dirty="0" smtClean="0"/>
          </a:p>
          <a:p>
            <a:r>
              <a:rPr lang="es-ES" sz="2400" dirty="0" err="1" smtClean="0"/>
              <a:t>DigiSpark</a:t>
            </a:r>
            <a:r>
              <a:rPr lang="es-ES" sz="2400" dirty="0" smtClean="0"/>
              <a:t> es de programación realmente fácil</a:t>
            </a:r>
          </a:p>
          <a:p>
            <a:r>
              <a:rPr lang="es-ES" sz="2400" dirty="0" err="1" smtClean="0"/>
              <a:t>DigiSpark</a:t>
            </a:r>
            <a:r>
              <a:rPr lang="es-ES" sz="2400" dirty="0" smtClean="0"/>
              <a:t> se puede camuflar con un case 3D</a:t>
            </a:r>
          </a:p>
          <a:p>
            <a:r>
              <a:rPr lang="es-ES" sz="2400" dirty="0" smtClean="0"/>
              <a:t>Se puede </a:t>
            </a:r>
            <a:r>
              <a:rPr lang="es-ES" sz="2400" dirty="0" err="1" smtClean="0"/>
              <a:t>hackear</a:t>
            </a:r>
            <a:r>
              <a:rPr lang="es-ES" sz="2400" dirty="0" smtClean="0"/>
              <a:t> el </a:t>
            </a:r>
            <a:r>
              <a:rPr lang="es-ES" sz="2400" dirty="0" err="1" smtClean="0"/>
              <a:t>BootLoader</a:t>
            </a:r>
            <a:endParaRPr lang="es-ES" sz="2400" dirty="0" smtClean="0"/>
          </a:p>
          <a:p>
            <a:r>
              <a:rPr lang="es-ES" sz="2400" dirty="0" err="1" smtClean="0"/>
              <a:t>DigiSpark</a:t>
            </a:r>
            <a:r>
              <a:rPr lang="es-ES" sz="2400" dirty="0" smtClean="0"/>
              <a:t> es tremendamente barato</a:t>
            </a:r>
          </a:p>
          <a:p>
            <a:endParaRPr lang="es-ES" sz="2400" dirty="0"/>
          </a:p>
        </p:txBody>
      </p:sp>
      <p:sp>
        <p:nvSpPr>
          <p:cNvPr id="4" name="AutoShape 2" descr="blob:https://web.whatsapp.com/c4a601ed-e7db-4d9e-981f-f2451e718ed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891846" y="1124744"/>
            <a:ext cx="4072298" cy="54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 smtClean="0"/>
              <a:t>TRABAJO FUTURO</a:t>
            </a:r>
            <a:endParaRPr lang="es-CL" dirty="0"/>
          </a:p>
        </p:txBody>
      </p:sp>
      <p:sp>
        <p:nvSpPr>
          <p:cNvPr id="3" name="Marcador de posición de contenido 13"/>
          <p:cNvSpPr txBox="1">
            <a:spLocks/>
          </p:cNvSpPr>
          <p:nvPr/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Probar performance de RD y DS en tareas específicas.</a:t>
            </a:r>
          </a:p>
          <a:p>
            <a:r>
              <a:rPr lang="es-ES" sz="2400" dirty="0" smtClean="0"/>
              <a:t>Realizar </a:t>
            </a:r>
            <a:r>
              <a:rPr lang="es-ES" sz="2400" dirty="0" err="1" smtClean="0"/>
              <a:t>exfiltración</a:t>
            </a:r>
            <a:r>
              <a:rPr lang="es-ES" sz="2400" dirty="0"/>
              <a:t>.</a:t>
            </a:r>
          </a:p>
          <a:p>
            <a:r>
              <a:rPr lang="es-ES" sz="2400" dirty="0" smtClean="0"/>
              <a:t>Realizar conexión reversa.</a:t>
            </a:r>
          </a:p>
          <a:p>
            <a:r>
              <a:rPr lang="es-ES" sz="2400" dirty="0" smtClean="0"/>
              <a:t>Salvar los problemas típicos como:</a:t>
            </a:r>
          </a:p>
          <a:p>
            <a:pPr lvl="1"/>
            <a:r>
              <a:rPr lang="es-ES" sz="2200" dirty="0" smtClean="0"/>
              <a:t>Tiempo de respuesta o </a:t>
            </a:r>
            <a:r>
              <a:rPr lang="es-ES" sz="2200" dirty="0" err="1" smtClean="0"/>
              <a:t>Delay</a:t>
            </a:r>
            <a:endParaRPr lang="es-ES" sz="2200" dirty="0" smtClean="0"/>
          </a:p>
          <a:p>
            <a:pPr lvl="1"/>
            <a:r>
              <a:rPr lang="es-ES" sz="2200" dirty="0" smtClean="0"/>
              <a:t>Salvar problemas como distribución de teclados</a:t>
            </a:r>
          </a:p>
          <a:p>
            <a:pPr lvl="1"/>
            <a:r>
              <a:rPr lang="es-ES" sz="2200" dirty="0" smtClean="0"/>
              <a:t>Bajada de AV para ejecución de </a:t>
            </a:r>
            <a:r>
              <a:rPr lang="es-ES" sz="2200" dirty="0" err="1" smtClean="0"/>
              <a:t>Mimikatz</a:t>
            </a:r>
            <a:r>
              <a:rPr lang="es-ES" sz="2200" dirty="0" smtClean="0"/>
              <a:t/>
            </a:r>
            <a:br>
              <a:rPr lang="es-ES" sz="2200" dirty="0" smtClean="0"/>
            </a:br>
            <a:r>
              <a:rPr lang="es-ES" sz="2200" dirty="0" smtClean="0"/>
              <a:t>	</a:t>
            </a:r>
          </a:p>
          <a:p>
            <a:endParaRPr lang="es-ES" sz="2400" dirty="0" smtClean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5360" y="188640"/>
            <a:ext cx="101040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5400" dirty="0">
                <a:latin typeface="+mj-lt"/>
                <a:ea typeface="+mj-ea"/>
                <a:cs typeface="+mj-cs"/>
              </a:rPr>
              <a:t>GANA UN DIGISPARK </a:t>
            </a:r>
          </a:p>
          <a:p>
            <a:r>
              <a:rPr lang="es-CL" sz="5400" dirty="0">
                <a:latin typeface="+mj-lt"/>
                <a:ea typeface="+mj-ea"/>
                <a:cs typeface="+mj-cs"/>
              </a:rPr>
              <a:t>AL CONTESTAR LA SIGUIENTE </a:t>
            </a:r>
          </a:p>
          <a:p>
            <a:r>
              <a:rPr lang="es-CL" sz="5400" dirty="0">
                <a:latin typeface="+mj-lt"/>
                <a:ea typeface="+mj-ea"/>
                <a:cs typeface="+mj-cs"/>
              </a:rPr>
              <a:t>PREGUNTA:</a:t>
            </a:r>
            <a:endParaRPr lang="es-C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posición de texto 2"/>
          <p:cNvSpPr txBox="1">
            <a:spLocks/>
          </p:cNvSpPr>
          <p:nvPr/>
        </p:nvSpPr>
        <p:spPr>
          <a:xfrm>
            <a:off x="1559496" y="4509120"/>
            <a:ext cx="11708791" cy="150653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400" dirty="0" smtClean="0">
                <a:solidFill>
                  <a:schemeClr val="accent1"/>
                </a:solidFill>
                <a:latin typeface="+mj-lt"/>
              </a:rPr>
              <a:t>Cómo </a:t>
            </a:r>
            <a:r>
              <a:rPr lang="es-ES" sz="4400" dirty="0">
                <a:solidFill>
                  <a:schemeClr val="accent1"/>
                </a:solidFill>
                <a:latin typeface="+mj-lt"/>
              </a:rPr>
              <a:t>se llama el </a:t>
            </a:r>
            <a:r>
              <a:rPr lang="es-ES" sz="4400" dirty="0">
                <a:solidFill>
                  <a:schemeClr val="accent1"/>
                </a:solidFill>
                <a:latin typeface="+mj-lt"/>
              </a:rPr>
              <a:t>microcontrolador</a:t>
            </a:r>
            <a:r>
              <a:rPr lang="es-ES" sz="4400" dirty="0">
                <a:solidFill>
                  <a:schemeClr val="accent1"/>
                </a:solidFill>
                <a:latin typeface="+mj-lt"/>
              </a:rPr>
              <a:t> presente en el </a:t>
            </a:r>
            <a:r>
              <a:rPr lang="es-ES" sz="4400" dirty="0" err="1">
                <a:solidFill>
                  <a:schemeClr val="accent1"/>
                </a:solidFill>
                <a:latin typeface="+mj-lt"/>
              </a:rPr>
              <a:t>DigiSpark</a:t>
            </a:r>
            <a:r>
              <a:rPr lang="es-ES" sz="4400" dirty="0">
                <a:solidFill>
                  <a:schemeClr val="accent1"/>
                </a:solidFill>
                <a:latin typeface="+mj-lt"/>
              </a:rPr>
              <a:t>?</a:t>
            </a:r>
          </a:p>
          <a:p>
            <a:pPr marL="0" indent="0">
              <a:buNone/>
            </a:pPr>
            <a:endParaRPr lang="es-ES" sz="4400" dirty="0" smtClean="0"/>
          </a:p>
        </p:txBody>
      </p:sp>
    </p:spTree>
    <p:extLst>
      <p:ext uri="{BB962C8B-B14F-4D97-AF65-F5344CB8AC3E}">
        <p14:creationId xmlns:p14="http://schemas.microsoft.com/office/powerpoint/2010/main" val="6111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601200" cy="1143000"/>
          </a:xfrm>
        </p:spPr>
        <p:txBody>
          <a:bodyPr rtlCol="0"/>
          <a:lstStyle/>
          <a:p>
            <a:pPr rtl="0"/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WHOAMI</a:t>
            </a:r>
            <a:endParaRPr lang="es-ES" dirty="0" smtClean="0"/>
          </a:p>
          <a:p>
            <a:pPr rtl="0"/>
            <a:r>
              <a:rPr lang="es-ES" dirty="0" smtClean="0"/>
              <a:t>PRESUPUESTO PARA JUGAR</a:t>
            </a:r>
          </a:p>
          <a:p>
            <a:pPr rtl="0"/>
            <a:r>
              <a:rPr lang="es-ES" dirty="0" smtClean="0"/>
              <a:t>COMPARATIVA VERSION EMPRESARIAL / VERSION LOW COST</a:t>
            </a:r>
          </a:p>
          <a:p>
            <a:pPr rtl="0"/>
            <a:r>
              <a:rPr lang="es-ES" dirty="0" smtClean="0"/>
              <a:t>4 CASOS DE EJEMPLO</a:t>
            </a:r>
          </a:p>
          <a:p>
            <a:pPr rtl="0"/>
            <a:r>
              <a:rPr lang="es-ES" dirty="0" smtClean="0"/>
              <a:t>CONCLUSIONES</a:t>
            </a:r>
          </a:p>
          <a:p>
            <a:pPr rtl="0"/>
            <a:r>
              <a:rPr lang="es-ES" dirty="0" smtClean="0"/>
              <a:t>TRABAJO FUTURO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WHOAMI</a:t>
            </a: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INGENIERO EN INFORMÁTICA - PUCV</a:t>
            </a:r>
          </a:p>
          <a:p>
            <a:pPr rtl="0"/>
            <a:r>
              <a:rPr lang="es-ES" dirty="0" smtClean="0"/>
              <a:t>MAGISTER EN INGENIERÍA INFORMÁTICA - PUCV</a:t>
            </a:r>
          </a:p>
          <a:p>
            <a:pPr rtl="0"/>
            <a:r>
              <a:rPr lang="es-ES" dirty="0" smtClean="0"/>
              <a:t>INVESTIGADOR – UTC INACAP</a:t>
            </a:r>
          </a:p>
          <a:p>
            <a:pPr rtl="0"/>
            <a:r>
              <a:rPr lang="es-ES" dirty="0" smtClean="0"/>
              <a:t>PAPÁ DE DOS BENDICIONES</a:t>
            </a: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628800"/>
            <a:ext cx="8856984" cy="4982054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>
            <a:normAutofit/>
          </a:bodyPr>
          <a:lstStyle/>
          <a:p>
            <a:pPr rtl="0"/>
            <a:r>
              <a:rPr lang="es-ES" sz="3400" dirty="0" smtClean="0">
                <a:solidFill>
                  <a:schemeClr val="accent1"/>
                </a:solidFill>
              </a:rPr>
              <a:t>OBJETO DE ESTUDIO</a:t>
            </a:r>
            <a:endParaRPr lang="es-ES" sz="3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ES POSIBLE HACER ALGO POR $2.200?</a:t>
            </a:r>
            <a:endParaRPr lang="es-ES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1127448" y="1600200"/>
          <a:ext cx="1008112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92" y="2636912"/>
            <a:ext cx="2633481" cy="3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PRESUPUESTO PARA JUGAR</a:t>
            </a:r>
            <a:endParaRPr lang="es-ES" dirty="0"/>
          </a:p>
        </p:txBody>
      </p:sp>
      <p:graphicFrame>
        <p:nvGraphicFramePr>
          <p:cNvPr id="5" name="Marcador de posición de contenido 4" descr="Tabla de ejemplo con 3 columnas y 4 filas" title="Tabla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7224899"/>
              </p:ext>
            </p:extLst>
          </p:nvPr>
        </p:nvGraphicFramePr>
        <p:xfrm>
          <a:off x="6096000" y="2853680"/>
          <a:ext cx="532859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es-ES" sz="2800" noProof="0" dirty="0" err="1" smtClean="0"/>
                        <a:t>Items</a:t>
                      </a:r>
                      <a:endParaRPr lang="es-ES" sz="2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800" noProof="0" dirty="0" smtClean="0"/>
                        <a:t>Costo</a:t>
                      </a:r>
                      <a:r>
                        <a:rPr lang="es-ES" sz="2800" baseline="0" noProof="0" dirty="0" smtClean="0"/>
                        <a:t> CLP</a:t>
                      </a:r>
                      <a:endParaRPr lang="es-ES" sz="2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es-ES" sz="2800" noProof="0" dirty="0" smtClean="0"/>
                        <a:t>ATTiny85 USB</a:t>
                      </a:r>
                      <a:endParaRPr lang="es-ES" sz="2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800" noProof="0" dirty="0" smtClean="0"/>
                        <a:t>$2.200</a:t>
                      </a:r>
                      <a:endParaRPr lang="es-ES" sz="2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es-ES" sz="2800" noProof="0" dirty="0" smtClean="0"/>
                        <a:t>Despacho</a:t>
                      </a:r>
                      <a:endParaRPr lang="es-ES" sz="2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800" noProof="0" dirty="0" smtClean="0"/>
                        <a:t>$3.000</a:t>
                      </a:r>
                      <a:endParaRPr lang="es-ES" sz="2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es-ES" sz="2800" noProof="0" dirty="0" smtClean="0"/>
                        <a:t>2</a:t>
                      </a:r>
                      <a:r>
                        <a:rPr lang="es-ES" sz="2800" baseline="0" noProof="0" dirty="0" smtClean="0"/>
                        <a:t> </a:t>
                      </a:r>
                      <a:r>
                        <a:rPr lang="es-ES" sz="2800" baseline="0" noProof="0" dirty="0" err="1" smtClean="0"/>
                        <a:t>sopaipillas</a:t>
                      </a:r>
                      <a:endParaRPr lang="es-ES" sz="2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800" noProof="0" dirty="0" smtClean="0"/>
                        <a:t>$400</a:t>
                      </a:r>
                      <a:endParaRPr lang="es-ES" sz="2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es-ES" sz="3400" kern="12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TOTAL</a:t>
                      </a:r>
                      <a:endParaRPr lang="es-ES" sz="3400" kern="1200" noProof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3400" kern="12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$5.600.-</a:t>
                      </a:r>
                      <a:endParaRPr lang="es-ES" sz="3400" kern="1200" noProof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240887"/>
                  </a:ext>
                </a:extLst>
              </a:tr>
            </a:tbl>
          </a:graphicData>
        </a:graphic>
      </p:graphicFrame>
      <p:sp>
        <p:nvSpPr>
          <p:cNvPr id="11" name="Rectángulo redondeado 10"/>
          <p:cNvSpPr/>
          <p:nvPr/>
        </p:nvSpPr>
        <p:spPr>
          <a:xfrm>
            <a:off x="869132" y="3943146"/>
            <a:ext cx="4362772" cy="95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8" y="3573016"/>
            <a:ext cx="4343400" cy="1664536"/>
          </a:xfr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3432" y="116632"/>
            <a:ext cx="9684568" cy="1143000"/>
          </a:xfrm>
        </p:spPr>
        <p:txBody>
          <a:bodyPr rtlCol="0"/>
          <a:lstStyle/>
          <a:p>
            <a:pPr algn="ctr"/>
            <a:r>
              <a:rPr lang="en-US" dirty="0"/>
              <a:t>VERSION EMPRESARIAL </a:t>
            </a:r>
            <a:r>
              <a:rPr lang="en-US" dirty="0" smtClean="0"/>
              <a:t>VS LOW </a:t>
            </a:r>
            <a:r>
              <a:rPr lang="en-US" dirty="0"/>
              <a:t>COST</a:t>
            </a:r>
            <a:endParaRPr lang="es-ES" dirty="0"/>
          </a:p>
        </p:txBody>
      </p:sp>
      <p:graphicFrame>
        <p:nvGraphicFramePr>
          <p:cNvPr id="9" name="Marcador de posición de contenido 8" descr="Lista de proceso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877635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924944"/>
            <a:ext cx="2718763" cy="2232248"/>
          </a:xfrm>
          <a:prstGeom prst="rect">
            <a:avLst/>
          </a:prstGeom>
        </p:spPr>
      </p:pic>
      <p:pic>
        <p:nvPicPr>
          <p:cNvPr id="7" name="Marcador de contenido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56" y="3208800"/>
            <a:ext cx="4403948" cy="16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883568"/>
          </a:xfrm>
        </p:spPr>
        <p:txBody>
          <a:bodyPr/>
          <a:lstStyle/>
          <a:p>
            <a:r>
              <a:rPr lang="es-CL" dirty="0" smtClean="0"/>
              <a:t>FLUJO POR PLATAFORMA</a:t>
            </a:r>
            <a:endParaRPr lang="es-C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578302"/>
              </p:ext>
            </p:extLst>
          </p:nvPr>
        </p:nvGraphicFramePr>
        <p:xfrm>
          <a:off x="1524000" y="1340768"/>
          <a:ext cx="9144000" cy="26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022340341"/>
              </p:ext>
            </p:extLst>
          </p:nvPr>
        </p:nvGraphicFramePr>
        <p:xfrm>
          <a:off x="1524000" y="2780928"/>
          <a:ext cx="91440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918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COMPARACIÓN DE COSTOS</a:t>
            </a:r>
            <a:endParaRPr lang="es-ES" dirty="0"/>
          </a:p>
        </p:txBody>
      </p:sp>
      <p:graphicFrame>
        <p:nvGraphicFramePr>
          <p:cNvPr id="11" name="Marcador de conteni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86314008"/>
              </p:ext>
            </p:extLst>
          </p:nvPr>
        </p:nvGraphicFramePr>
        <p:xfrm>
          <a:off x="1524000" y="1772816"/>
          <a:ext cx="9144000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diseño de circuito tecnológico de empresa (panorámica)</Template>
  <TotalTime>0</TotalTime>
  <Words>344</Words>
  <Application>Microsoft Office PowerPoint</Application>
  <PresentationFormat>Panorámica</PresentationFormat>
  <Paragraphs>94</Paragraphs>
  <Slides>19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Candara</vt:lpstr>
      <vt:lpstr>Consolas</vt:lpstr>
      <vt:lpstr>Equipo informático 16 × 9</vt:lpstr>
      <vt:lpstr>ULTRA LOW COST HACKING</vt:lpstr>
      <vt:lpstr>AGENDA</vt:lpstr>
      <vt:lpstr>WHOAMI</vt:lpstr>
      <vt:lpstr>OBJETO DE ESTUDIO</vt:lpstr>
      <vt:lpstr>ES POSIBLE HACER ALGO POR $2.200?</vt:lpstr>
      <vt:lpstr>PRESUPUESTO PARA JUGAR</vt:lpstr>
      <vt:lpstr>VERSION EMPRESARIAL VS LOW COST</vt:lpstr>
      <vt:lpstr>FLUJO POR PLATAFORMA</vt:lpstr>
      <vt:lpstr>COMPARACIÓN DE COSTOS</vt:lpstr>
      <vt:lpstr>PREPARANDO EL AMBIENTE PARA DIGISPARK</vt:lpstr>
      <vt:lpstr>PREPARANDO EL AMBIENTE PARA DIGISPARK</vt:lpstr>
      <vt:lpstr>PREPARANDO EL AMBIENTE PARA DIGISPARK</vt:lpstr>
      <vt:lpstr>Hola Mundo</vt:lpstr>
      <vt:lpstr>Ejecución de comando ls</vt:lpstr>
      <vt:lpstr>Descarga de Archivo desde una URL</vt:lpstr>
      <vt:lpstr>Twitter automágico</vt:lpstr>
      <vt:lpstr>CONCLUSIONES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2018-06-23T04:00:51Z</dcterms:created>
  <dcterms:modified xsi:type="dcterms:W3CDTF">2018-06-23T08:15:26Z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